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  <p:sldMasterId id="21474836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Ubuntu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Montserrat Light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6250DF-F7E4-4268-89D1-2625306E760B}">
  <a:tblStyle styleId="{A56250DF-F7E4-4268-89D1-2625306E76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3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Ubuntu-bold.fntdata"/><Relationship Id="rId27" Type="http://schemas.openxmlformats.org/officeDocument/2006/relationships/font" Target="fonts/Ubuntu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Ubuntu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regular.fntdata"/><Relationship Id="rId30" Type="http://schemas.openxmlformats.org/officeDocument/2006/relationships/font" Target="fonts/Ubuntu-boldItalic.fntdata"/><Relationship Id="rId11" Type="http://schemas.openxmlformats.org/officeDocument/2006/relationships/slide" Target="slides/slide4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3.xml"/><Relationship Id="rId32" Type="http://schemas.openxmlformats.org/officeDocument/2006/relationships/font" Target="fonts/Montserrat-bold.fntdata"/><Relationship Id="rId13" Type="http://schemas.openxmlformats.org/officeDocument/2006/relationships/slide" Target="slides/slide6.xml"/><Relationship Id="rId35" Type="http://schemas.openxmlformats.org/officeDocument/2006/relationships/font" Target="fonts/MontserratLight-regular.fntdata"/><Relationship Id="rId12" Type="http://schemas.openxmlformats.org/officeDocument/2006/relationships/slide" Target="slides/slide5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8.xml"/><Relationship Id="rId37" Type="http://schemas.openxmlformats.org/officeDocument/2006/relationships/font" Target="fonts/MontserratLight-italic.fntdata"/><Relationship Id="rId14" Type="http://schemas.openxmlformats.org/officeDocument/2006/relationships/slide" Target="slides/slide7.xml"/><Relationship Id="rId36" Type="http://schemas.openxmlformats.org/officeDocument/2006/relationships/font" Target="fonts/MontserratLight-bold.fntdata"/><Relationship Id="rId17" Type="http://schemas.openxmlformats.org/officeDocument/2006/relationships/slide" Target="slides/slide10.xml"/><Relationship Id="rId39" Type="http://schemas.openxmlformats.org/officeDocument/2006/relationships/font" Target="fonts/OpenSans-regular.fntdata"/><Relationship Id="rId16" Type="http://schemas.openxmlformats.org/officeDocument/2006/relationships/slide" Target="slides/slide9.xml"/><Relationship Id="rId38" Type="http://schemas.openxmlformats.org/officeDocument/2006/relationships/font" Target="fonts/MontserratLight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2e2ebde17_0_69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a2e2ebde17_0_69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a2fc3e6c9a_0_9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3a2fc3e6c9a_0_9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a2fc3e6c9a_0_12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a2fc3e6c9a_0_12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a2fc3e6c9a_0_14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a2fc3e6c9a_0_14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2fc3e6c9a_0_18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a2fc3e6c9a_0_18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a2fc3e6c9a_0_20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a2fc3e6c9a_0_20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a2fc3e6c9a_0_23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a2fc3e6c9a_0_23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a2fc3e6c9a_0_29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3a2fc3e6c9a_0_29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a2fc3e6c9a_0_31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3a2fc3e6c9a_0_31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a2e2ebde17_0_84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3a2e2ebde17_0_84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a2e2ebde17_0_89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3a2e2ebde17_0_89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2e2ebde17_0_73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a2e2ebde17_0_73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a2e2ebde17_0_77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a2e2ebde17_0_77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a2e2ebde17_0_79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a2e2ebde17_0_79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2e2ebde17_0_80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a2e2ebde17_0_80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2fc3e6c9a_0_3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a2fc3e6c9a_0_3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2e2ebde17_0_81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a2e2ebde17_0_81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a2fc3e6c9a_0_6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a2fc3e6c9a_0_6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a2fc3e6c9a_0_8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a2fc3e6c9a_0_8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2" y="223498"/>
            <a:ext cx="8127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1" sz="2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2" y="1187851"/>
            <a:ext cx="8127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387823" y="4816582"/>
            <a:ext cx="131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 u="none" cap="none" strike="noStrike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 u="none" cap="none" strike="noStrike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 u="none" cap="none" strike="noStrike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 u="none" cap="none" strike="noStrike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 u="none" cap="none" strike="noStrike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 u="none" cap="none" strike="noStrike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 u="none" cap="none" strike="noStrike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 u="none" cap="none" strike="noStrike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 u="none" cap="none" strike="noStrike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508002" y="223498"/>
            <a:ext cx="8127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1" sz="2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508002" y="1187851"/>
            <a:ext cx="3912900" cy="26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800">
                <a:solidFill>
                  <a:srgbClr val="57585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4718344" y="1173583"/>
            <a:ext cx="38988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i="1" sz="1600">
                <a:solidFill>
                  <a:srgbClr val="241B5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387823" y="4816582"/>
            <a:ext cx="131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508002" y="223494"/>
            <a:ext cx="6265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1" i="1" sz="2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4694341" y="1097476"/>
            <a:ext cx="39021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600"/>
              <a:buNone/>
              <a:defRPr b="1" i="0" sz="1000">
                <a:solidFill>
                  <a:srgbClr val="241B5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387823" y="4816582"/>
            <a:ext cx="137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508002" y="223494"/>
            <a:ext cx="6265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1" i="1" sz="2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387823" y="4816582"/>
            <a:ext cx="137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1" i="1" sz="2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1" i="0" sz="1000">
                <a:solidFill>
                  <a:srgbClr val="241B5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387823" y="4816582"/>
            <a:ext cx="137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508002" y="223494"/>
            <a:ext cx="6265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1" i="1" sz="2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387823" y="4816582"/>
            <a:ext cx="137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8387823" y="4816582"/>
            <a:ext cx="137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3362" cy="84892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title"/>
          </p:nvPr>
        </p:nvSpPr>
        <p:spPr>
          <a:xfrm>
            <a:off x="508002" y="223494"/>
            <a:ext cx="6265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600"/>
              <a:buNone/>
              <a:defRPr b="1" i="1" sz="23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4694341" y="1097476"/>
            <a:ext cx="39021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600"/>
              <a:buNone/>
              <a:defRPr b="1" i="0" sz="1000" u="none" cap="none" strike="noStrike">
                <a:solidFill>
                  <a:srgbClr val="241B5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387823" y="4816582"/>
            <a:ext cx="137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.png"/><Relationship Id="rId22" Type="http://schemas.openxmlformats.org/officeDocument/2006/relationships/image" Target="../media/image28.png"/><Relationship Id="rId21" Type="http://schemas.openxmlformats.org/officeDocument/2006/relationships/image" Target="../media/image6.png"/><Relationship Id="rId24" Type="http://schemas.openxmlformats.org/officeDocument/2006/relationships/image" Target="../media/image38.png"/><Relationship Id="rId23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15.png"/><Relationship Id="rId26" Type="http://schemas.openxmlformats.org/officeDocument/2006/relationships/image" Target="../media/image36.png"/><Relationship Id="rId25" Type="http://schemas.openxmlformats.org/officeDocument/2006/relationships/image" Target="../media/image35.png"/><Relationship Id="rId28" Type="http://schemas.openxmlformats.org/officeDocument/2006/relationships/image" Target="../media/image56.png"/><Relationship Id="rId27" Type="http://schemas.openxmlformats.org/officeDocument/2006/relationships/image" Target="../media/image30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29" Type="http://schemas.openxmlformats.org/officeDocument/2006/relationships/image" Target="../media/image47.png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1" Type="http://schemas.openxmlformats.org/officeDocument/2006/relationships/image" Target="../media/image27.png"/><Relationship Id="rId10" Type="http://schemas.openxmlformats.org/officeDocument/2006/relationships/image" Target="../media/image3.png"/><Relationship Id="rId13" Type="http://schemas.openxmlformats.org/officeDocument/2006/relationships/image" Target="../media/image9.png"/><Relationship Id="rId12" Type="http://schemas.openxmlformats.org/officeDocument/2006/relationships/image" Target="../media/image22.png"/><Relationship Id="rId15" Type="http://schemas.openxmlformats.org/officeDocument/2006/relationships/image" Target="../media/image4.png"/><Relationship Id="rId14" Type="http://schemas.openxmlformats.org/officeDocument/2006/relationships/image" Target="../media/image7.png"/><Relationship Id="rId17" Type="http://schemas.openxmlformats.org/officeDocument/2006/relationships/image" Target="../media/image12.png"/><Relationship Id="rId16" Type="http://schemas.openxmlformats.org/officeDocument/2006/relationships/image" Target="../media/image42.png"/><Relationship Id="rId19" Type="http://schemas.openxmlformats.org/officeDocument/2006/relationships/image" Target="../media/image2.png"/><Relationship Id="rId1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9.jpg"/><Relationship Id="rId4" Type="http://schemas.openxmlformats.org/officeDocument/2006/relationships/image" Target="../media/image51.png"/><Relationship Id="rId5" Type="http://schemas.openxmlformats.org/officeDocument/2006/relationships/image" Target="../media/image92.png"/><Relationship Id="rId6" Type="http://schemas.openxmlformats.org/officeDocument/2006/relationships/image" Target="../media/image54.png"/><Relationship Id="rId7" Type="http://schemas.openxmlformats.org/officeDocument/2006/relationships/image" Target="../media/image47.png"/><Relationship Id="rId8" Type="http://schemas.openxmlformats.org/officeDocument/2006/relationships/image" Target="../media/image5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png"/><Relationship Id="rId4" Type="http://schemas.openxmlformats.org/officeDocument/2006/relationships/image" Target="../media/image92.png"/><Relationship Id="rId5" Type="http://schemas.openxmlformats.org/officeDocument/2006/relationships/image" Target="../media/image54.png"/><Relationship Id="rId6" Type="http://schemas.openxmlformats.org/officeDocument/2006/relationships/image" Target="../media/image47.png"/><Relationship Id="rId7" Type="http://schemas.openxmlformats.org/officeDocument/2006/relationships/image" Target="../media/image57.png"/><Relationship Id="rId8" Type="http://schemas.openxmlformats.org/officeDocument/2006/relationships/image" Target="../media/image6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Relationship Id="rId4" Type="http://schemas.openxmlformats.org/officeDocument/2006/relationships/image" Target="../media/image92.png"/><Relationship Id="rId5" Type="http://schemas.openxmlformats.org/officeDocument/2006/relationships/image" Target="../media/image54.png"/><Relationship Id="rId6" Type="http://schemas.openxmlformats.org/officeDocument/2006/relationships/image" Target="../media/image47.png"/><Relationship Id="rId7" Type="http://schemas.openxmlformats.org/officeDocument/2006/relationships/image" Target="../media/image7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.png"/><Relationship Id="rId4" Type="http://schemas.openxmlformats.org/officeDocument/2006/relationships/image" Target="../media/image92.png"/><Relationship Id="rId5" Type="http://schemas.openxmlformats.org/officeDocument/2006/relationships/image" Target="../media/image54.png"/><Relationship Id="rId6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Relationship Id="rId4" Type="http://schemas.openxmlformats.org/officeDocument/2006/relationships/image" Target="../media/image92.png"/><Relationship Id="rId5" Type="http://schemas.openxmlformats.org/officeDocument/2006/relationships/image" Target="../media/image54.png"/><Relationship Id="rId6" Type="http://schemas.openxmlformats.org/officeDocument/2006/relationships/image" Target="../media/image47.png"/><Relationship Id="rId7" Type="http://schemas.openxmlformats.org/officeDocument/2006/relationships/image" Target="../media/image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Relationship Id="rId4" Type="http://schemas.openxmlformats.org/officeDocument/2006/relationships/image" Target="../media/image92.png"/><Relationship Id="rId5" Type="http://schemas.openxmlformats.org/officeDocument/2006/relationships/image" Target="../media/image54.png"/><Relationship Id="rId6" Type="http://schemas.openxmlformats.org/officeDocument/2006/relationships/image" Target="../media/image47.png"/><Relationship Id="rId7" Type="http://schemas.openxmlformats.org/officeDocument/2006/relationships/image" Target="../media/image6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Relationship Id="rId4" Type="http://schemas.openxmlformats.org/officeDocument/2006/relationships/image" Target="../media/image92.png"/><Relationship Id="rId5" Type="http://schemas.openxmlformats.org/officeDocument/2006/relationships/image" Target="../media/image54.png"/><Relationship Id="rId6" Type="http://schemas.openxmlformats.org/officeDocument/2006/relationships/image" Target="../media/image47.png"/><Relationship Id="rId7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Relationship Id="rId4" Type="http://schemas.openxmlformats.org/officeDocument/2006/relationships/image" Target="../media/image92.png"/><Relationship Id="rId5" Type="http://schemas.openxmlformats.org/officeDocument/2006/relationships/image" Target="../media/image54.png"/><Relationship Id="rId6" Type="http://schemas.openxmlformats.org/officeDocument/2006/relationships/image" Target="../media/image47.png"/><Relationship Id="rId7" Type="http://schemas.openxmlformats.org/officeDocument/2006/relationships/image" Target="../media/image68.png"/><Relationship Id="rId8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90.png"/><Relationship Id="rId22" Type="http://schemas.openxmlformats.org/officeDocument/2006/relationships/image" Target="../media/image28.png"/><Relationship Id="rId21" Type="http://schemas.openxmlformats.org/officeDocument/2006/relationships/image" Target="../media/image85.png"/><Relationship Id="rId24" Type="http://schemas.openxmlformats.org/officeDocument/2006/relationships/image" Target="../media/image48.png"/><Relationship Id="rId23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9" Type="http://schemas.openxmlformats.org/officeDocument/2006/relationships/image" Target="../media/image15.png"/><Relationship Id="rId26" Type="http://schemas.openxmlformats.org/officeDocument/2006/relationships/image" Target="../media/image36.png"/><Relationship Id="rId25" Type="http://schemas.openxmlformats.org/officeDocument/2006/relationships/image" Target="../media/image35.png"/><Relationship Id="rId28" Type="http://schemas.openxmlformats.org/officeDocument/2006/relationships/image" Target="../media/image47.png"/><Relationship Id="rId27" Type="http://schemas.openxmlformats.org/officeDocument/2006/relationships/image" Target="../media/image30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1" Type="http://schemas.openxmlformats.org/officeDocument/2006/relationships/image" Target="../media/image27.png"/><Relationship Id="rId10" Type="http://schemas.openxmlformats.org/officeDocument/2006/relationships/image" Target="../media/image3.png"/><Relationship Id="rId13" Type="http://schemas.openxmlformats.org/officeDocument/2006/relationships/image" Target="../media/image9.png"/><Relationship Id="rId12" Type="http://schemas.openxmlformats.org/officeDocument/2006/relationships/image" Target="../media/image22.png"/><Relationship Id="rId15" Type="http://schemas.openxmlformats.org/officeDocument/2006/relationships/image" Target="../media/image4.png"/><Relationship Id="rId14" Type="http://schemas.openxmlformats.org/officeDocument/2006/relationships/image" Target="../media/image7.png"/><Relationship Id="rId17" Type="http://schemas.openxmlformats.org/officeDocument/2006/relationships/image" Target="../media/image12.png"/><Relationship Id="rId16" Type="http://schemas.openxmlformats.org/officeDocument/2006/relationships/image" Target="../media/image42.png"/><Relationship Id="rId19" Type="http://schemas.openxmlformats.org/officeDocument/2006/relationships/image" Target="../media/image2.png"/><Relationship Id="rId18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90.png"/><Relationship Id="rId22" Type="http://schemas.openxmlformats.org/officeDocument/2006/relationships/image" Target="../media/image28.png"/><Relationship Id="rId21" Type="http://schemas.openxmlformats.org/officeDocument/2006/relationships/image" Target="../media/image85.png"/><Relationship Id="rId24" Type="http://schemas.openxmlformats.org/officeDocument/2006/relationships/image" Target="../media/image48.png"/><Relationship Id="rId23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9" Type="http://schemas.openxmlformats.org/officeDocument/2006/relationships/image" Target="../media/image15.png"/><Relationship Id="rId26" Type="http://schemas.openxmlformats.org/officeDocument/2006/relationships/image" Target="../media/image36.png"/><Relationship Id="rId25" Type="http://schemas.openxmlformats.org/officeDocument/2006/relationships/image" Target="../media/image35.png"/><Relationship Id="rId28" Type="http://schemas.openxmlformats.org/officeDocument/2006/relationships/image" Target="../media/image47.png"/><Relationship Id="rId27" Type="http://schemas.openxmlformats.org/officeDocument/2006/relationships/image" Target="../media/image30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1" Type="http://schemas.openxmlformats.org/officeDocument/2006/relationships/image" Target="../media/image27.png"/><Relationship Id="rId10" Type="http://schemas.openxmlformats.org/officeDocument/2006/relationships/image" Target="../media/image3.png"/><Relationship Id="rId13" Type="http://schemas.openxmlformats.org/officeDocument/2006/relationships/image" Target="../media/image9.png"/><Relationship Id="rId12" Type="http://schemas.openxmlformats.org/officeDocument/2006/relationships/image" Target="../media/image22.png"/><Relationship Id="rId15" Type="http://schemas.openxmlformats.org/officeDocument/2006/relationships/image" Target="../media/image4.png"/><Relationship Id="rId14" Type="http://schemas.openxmlformats.org/officeDocument/2006/relationships/image" Target="../media/image7.png"/><Relationship Id="rId17" Type="http://schemas.openxmlformats.org/officeDocument/2006/relationships/image" Target="../media/image12.png"/><Relationship Id="rId16" Type="http://schemas.openxmlformats.org/officeDocument/2006/relationships/image" Target="../media/image42.png"/><Relationship Id="rId19" Type="http://schemas.openxmlformats.org/officeDocument/2006/relationships/image" Target="../media/image2.png"/><Relationship Id="rId18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.png"/><Relationship Id="rId22" Type="http://schemas.openxmlformats.org/officeDocument/2006/relationships/image" Target="../media/image28.png"/><Relationship Id="rId21" Type="http://schemas.openxmlformats.org/officeDocument/2006/relationships/image" Target="../media/image6.png"/><Relationship Id="rId24" Type="http://schemas.openxmlformats.org/officeDocument/2006/relationships/image" Target="../media/image38.png"/><Relationship Id="rId23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15.png"/><Relationship Id="rId26" Type="http://schemas.openxmlformats.org/officeDocument/2006/relationships/image" Target="../media/image36.png"/><Relationship Id="rId25" Type="http://schemas.openxmlformats.org/officeDocument/2006/relationships/image" Target="../media/image35.png"/><Relationship Id="rId28" Type="http://schemas.openxmlformats.org/officeDocument/2006/relationships/image" Target="../media/image47.png"/><Relationship Id="rId27" Type="http://schemas.openxmlformats.org/officeDocument/2006/relationships/image" Target="../media/image30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1" Type="http://schemas.openxmlformats.org/officeDocument/2006/relationships/image" Target="../media/image27.png"/><Relationship Id="rId10" Type="http://schemas.openxmlformats.org/officeDocument/2006/relationships/image" Target="../media/image3.png"/><Relationship Id="rId13" Type="http://schemas.openxmlformats.org/officeDocument/2006/relationships/image" Target="../media/image9.png"/><Relationship Id="rId12" Type="http://schemas.openxmlformats.org/officeDocument/2006/relationships/image" Target="../media/image22.png"/><Relationship Id="rId15" Type="http://schemas.openxmlformats.org/officeDocument/2006/relationships/image" Target="../media/image4.png"/><Relationship Id="rId14" Type="http://schemas.openxmlformats.org/officeDocument/2006/relationships/image" Target="../media/image7.png"/><Relationship Id="rId17" Type="http://schemas.openxmlformats.org/officeDocument/2006/relationships/image" Target="../media/image12.png"/><Relationship Id="rId16" Type="http://schemas.openxmlformats.org/officeDocument/2006/relationships/image" Target="../media/image42.png"/><Relationship Id="rId19" Type="http://schemas.openxmlformats.org/officeDocument/2006/relationships/image" Target="../media/image2.png"/><Relationship Id="rId1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1.png"/><Relationship Id="rId4" Type="http://schemas.openxmlformats.org/officeDocument/2006/relationships/image" Target="../media/image92.png"/><Relationship Id="rId5" Type="http://schemas.openxmlformats.org/officeDocument/2006/relationships/image" Target="../media/image54.png"/><Relationship Id="rId6" Type="http://schemas.openxmlformats.org/officeDocument/2006/relationships/image" Target="../media/image47.png"/><Relationship Id="rId7" Type="http://schemas.openxmlformats.org/officeDocument/2006/relationships/image" Target="../media/image57.png"/><Relationship Id="rId8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1.png"/><Relationship Id="rId4" Type="http://schemas.openxmlformats.org/officeDocument/2006/relationships/image" Target="../media/image92.png"/><Relationship Id="rId5" Type="http://schemas.openxmlformats.org/officeDocument/2006/relationships/image" Target="../media/image54.png"/><Relationship Id="rId6" Type="http://schemas.openxmlformats.org/officeDocument/2006/relationships/image" Target="../media/image47.png"/><Relationship Id="rId7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1.png"/><Relationship Id="rId4" Type="http://schemas.openxmlformats.org/officeDocument/2006/relationships/image" Target="../media/image92.png"/><Relationship Id="rId5" Type="http://schemas.openxmlformats.org/officeDocument/2006/relationships/image" Target="../media/image54.png"/><Relationship Id="rId6" Type="http://schemas.openxmlformats.org/officeDocument/2006/relationships/image" Target="../media/image47.png"/><Relationship Id="rId7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1.png"/><Relationship Id="rId4" Type="http://schemas.openxmlformats.org/officeDocument/2006/relationships/image" Target="../media/image92.png"/><Relationship Id="rId5" Type="http://schemas.openxmlformats.org/officeDocument/2006/relationships/image" Target="../media/image54.png"/><Relationship Id="rId6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Relationship Id="rId4" Type="http://schemas.openxmlformats.org/officeDocument/2006/relationships/image" Target="../media/image92.png"/><Relationship Id="rId5" Type="http://schemas.openxmlformats.org/officeDocument/2006/relationships/image" Target="../media/image54.png"/><Relationship Id="rId6" Type="http://schemas.openxmlformats.org/officeDocument/2006/relationships/image" Target="../media/image47.png"/><Relationship Id="rId7" Type="http://schemas.openxmlformats.org/officeDocument/2006/relationships/image" Target="../media/image5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png"/><Relationship Id="rId4" Type="http://schemas.openxmlformats.org/officeDocument/2006/relationships/image" Target="../media/image92.png"/><Relationship Id="rId5" Type="http://schemas.openxmlformats.org/officeDocument/2006/relationships/image" Target="../media/image54.png"/><Relationship Id="rId6" Type="http://schemas.openxmlformats.org/officeDocument/2006/relationships/image" Target="../media/image47.png"/><Relationship Id="rId7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png"/><Relationship Id="rId4" Type="http://schemas.openxmlformats.org/officeDocument/2006/relationships/image" Target="../media/image92.png"/><Relationship Id="rId5" Type="http://schemas.openxmlformats.org/officeDocument/2006/relationships/image" Target="../media/image54.png"/><Relationship Id="rId6" Type="http://schemas.openxmlformats.org/officeDocument/2006/relationships/image" Target="../media/image47.png"/><Relationship Id="rId7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357" cy="51431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21"/>
          <p:cNvGrpSpPr/>
          <p:nvPr/>
        </p:nvGrpSpPr>
        <p:grpSpPr>
          <a:xfrm>
            <a:off x="0" y="0"/>
            <a:ext cx="9143611" cy="5143414"/>
            <a:chOff x="0" y="0"/>
            <a:chExt cx="20104685" cy="11309178"/>
          </a:xfrm>
        </p:grpSpPr>
        <p:pic>
          <p:nvPicPr>
            <p:cNvPr id="104" name="Google Shape;104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473490" y="1118980"/>
              <a:ext cx="4630610" cy="307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21"/>
            <p:cNvSpPr/>
            <p:nvPr/>
          </p:nvSpPr>
          <p:spPr>
            <a:xfrm>
              <a:off x="14784020" y="5"/>
              <a:ext cx="5320665" cy="3727450"/>
            </a:xfrm>
            <a:custGeom>
              <a:rect b="b" l="l" r="r" t="t"/>
              <a:pathLst>
                <a:path extrusionOk="0" h="3727450" w="5320665">
                  <a:moveTo>
                    <a:pt x="2548750" y="1518386"/>
                  </a:moveTo>
                  <a:lnTo>
                    <a:pt x="1418158" y="1518386"/>
                  </a:lnTo>
                  <a:lnTo>
                    <a:pt x="1027315" y="1910232"/>
                  </a:lnTo>
                  <a:lnTo>
                    <a:pt x="508774" y="1910232"/>
                  </a:lnTo>
                  <a:lnTo>
                    <a:pt x="507403" y="1903044"/>
                  </a:lnTo>
                  <a:lnTo>
                    <a:pt x="496417" y="1885937"/>
                  </a:lnTo>
                  <a:lnTo>
                    <a:pt x="479958" y="1874431"/>
                  </a:lnTo>
                  <a:lnTo>
                    <a:pt x="459549" y="1870227"/>
                  </a:lnTo>
                  <a:lnTo>
                    <a:pt x="438619" y="1874431"/>
                  </a:lnTo>
                  <a:lnTo>
                    <a:pt x="421487" y="1885873"/>
                  </a:lnTo>
                  <a:lnTo>
                    <a:pt x="409905" y="1902841"/>
                  </a:lnTo>
                  <a:lnTo>
                    <a:pt x="405663" y="1923580"/>
                  </a:lnTo>
                  <a:lnTo>
                    <a:pt x="409892" y="1944077"/>
                  </a:lnTo>
                  <a:lnTo>
                    <a:pt x="421360" y="1960981"/>
                  </a:lnTo>
                  <a:lnTo>
                    <a:pt x="438200" y="1972462"/>
                  </a:lnTo>
                  <a:lnTo>
                    <a:pt x="458546" y="1976704"/>
                  </a:lnTo>
                  <a:lnTo>
                    <a:pt x="479526" y="1972475"/>
                  </a:lnTo>
                  <a:lnTo>
                    <a:pt x="496290" y="1961045"/>
                  </a:lnTo>
                  <a:lnTo>
                    <a:pt x="507390" y="1944281"/>
                  </a:lnTo>
                  <a:lnTo>
                    <a:pt x="508952" y="1936432"/>
                  </a:lnTo>
                  <a:lnTo>
                    <a:pt x="1037691" y="1936432"/>
                  </a:lnTo>
                  <a:lnTo>
                    <a:pt x="1430489" y="1543837"/>
                  </a:lnTo>
                  <a:lnTo>
                    <a:pt x="2548750" y="1543837"/>
                  </a:lnTo>
                  <a:lnTo>
                    <a:pt x="2548750" y="1518386"/>
                  </a:lnTo>
                  <a:close/>
                </a:path>
                <a:path extrusionOk="0" h="3727450" w="5320665">
                  <a:moveTo>
                    <a:pt x="5320068" y="842670"/>
                  </a:moveTo>
                  <a:lnTo>
                    <a:pt x="5061407" y="842670"/>
                  </a:lnTo>
                  <a:lnTo>
                    <a:pt x="4791621" y="573354"/>
                  </a:lnTo>
                  <a:lnTo>
                    <a:pt x="3297351" y="573862"/>
                  </a:lnTo>
                  <a:lnTo>
                    <a:pt x="3298342" y="627227"/>
                  </a:lnTo>
                  <a:lnTo>
                    <a:pt x="4770361" y="625995"/>
                  </a:lnTo>
                  <a:lnTo>
                    <a:pt x="5038674" y="895794"/>
                  </a:lnTo>
                  <a:lnTo>
                    <a:pt x="5320068" y="895794"/>
                  </a:lnTo>
                  <a:lnTo>
                    <a:pt x="5320068" y="842670"/>
                  </a:lnTo>
                  <a:close/>
                </a:path>
                <a:path extrusionOk="0" h="3727450" w="5320665">
                  <a:moveTo>
                    <a:pt x="5320081" y="1032675"/>
                  </a:moveTo>
                  <a:lnTo>
                    <a:pt x="4859312" y="1032675"/>
                  </a:lnTo>
                  <a:lnTo>
                    <a:pt x="4528731" y="1362989"/>
                  </a:lnTo>
                  <a:lnTo>
                    <a:pt x="4383354" y="1362989"/>
                  </a:lnTo>
                  <a:lnTo>
                    <a:pt x="3837927" y="817956"/>
                  </a:lnTo>
                  <a:lnTo>
                    <a:pt x="3144659" y="817956"/>
                  </a:lnTo>
                  <a:lnTo>
                    <a:pt x="2854883" y="1108189"/>
                  </a:lnTo>
                  <a:lnTo>
                    <a:pt x="2531999" y="785342"/>
                  </a:lnTo>
                  <a:lnTo>
                    <a:pt x="2783446" y="785342"/>
                  </a:lnTo>
                  <a:lnTo>
                    <a:pt x="3158744" y="410311"/>
                  </a:lnTo>
                  <a:lnTo>
                    <a:pt x="4380496" y="410311"/>
                  </a:lnTo>
                  <a:lnTo>
                    <a:pt x="4790579" y="0"/>
                  </a:lnTo>
                  <a:lnTo>
                    <a:pt x="4754372" y="0"/>
                  </a:lnTo>
                  <a:lnTo>
                    <a:pt x="4370108" y="383870"/>
                  </a:lnTo>
                  <a:lnTo>
                    <a:pt x="3185210" y="383870"/>
                  </a:lnTo>
                  <a:lnTo>
                    <a:pt x="3460407" y="108877"/>
                  </a:lnTo>
                  <a:lnTo>
                    <a:pt x="4495139" y="108877"/>
                  </a:lnTo>
                  <a:lnTo>
                    <a:pt x="4604067" y="0"/>
                  </a:lnTo>
                  <a:lnTo>
                    <a:pt x="4566412" y="0"/>
                  </a:lnTo>
                  <a:lnTo>
                    <a:pt x="4484243" y="82207"/>
                  </a:lnTo>
                  <a:lnTo>
                    <a:pt x="3449548" y="82207"/>
                  </a:lnTo>
                  <a:lnTo>
                    <a:pt x="3147987" y="383870"/>
                  </a:lnTo>
                  <a:lnTo>
                    <a:pt x="2731071" y="383870"/>
                  </a:lnTo>
                  <a:lnTo>
                    <a:pt x="2347417" y="0"/>
                  </a:lnTo>
                  <a:lnTo>
                    <a:pt x="1782241" y="0"/>
                  </a:lnTo>
                  <a:lnTo>
                    <a:pt x="1781873" y="22898"/>
                  </a:lnTo>
                  <a:lnTo>
                    <a:pt x="2331809" y="21920"/>
                  </a:lnTo>
                  <a:lnTo>
                    <a:pt x="2720200" y="410311"/>
                  </a:lnTo>
                  <a:lnTo>
                    <a:pt x="3121545" y="410311"/>
                  </a:lnTo>
                  <a:lnTo>
                    <a:pt x="2772575" y="759409"/>
                  </a:lnTo>
                  <a:lnTo>
                    <a:pt x="2505938" y="759294"/>
                  </a:lnTo>
                  <a:lnTo>
                    <a:pt x="2289835" y="543217"/>
                  </a:lnTo>
                  <a:lnTo>
                    <a:pt x="1844167" y="542785"/>
                  </a:lnTo>
                  <a:lnTo>
                    <a:pt x="1836978" y="532168"/>
                  </a:lnTo>
                  <a:lnTo>
                    <a:pt x="1820164" y="520915"/>
                  </a:lnTo>
                  <a:lnTo>
                    <a:pt x="1799602" y="516788"/>
                  </a:lnTo>
                  <a:lnTo>
                    <a:pt x="1779054" y="520700"/>
                  </a:lnTo>
                  <a:lnTo>
                    <a:pt x="1762252" y="531990"/>
                  </a:lnTo>
                  <a:lnTo>
                    <a:pt x="1750898" y="548830"/>
                  </a:lnTo>
                  <a:lnTo>
                    <a:pt x="1746745" y="569417"/>
                  </a:lnTo>
                  <a:lnTo>
                    <a:pt x="1750898" y="590143"/>
                  </a:lnTo>
                  <a:lnTo>
                    <a:pt x="1762252" y="606844"/>
                  </a:lnTo>
                  <a:lnTo>
                    <a:pt x="1779054" y="617982"/>
                  </a:lnTo>
                  <a:lnTo>
                    <a:pt x="1799602" y="622046"/>
                  </a:lnTo>
                  <a:lnTo>
                    <a:pt x="1820164" y="617982"/>
                  </a:lnTo>
                  <a:lnTo>
                    <a:pt x="1836978" y="606844"/>
                  </a:lnTo>
                  <a:lnTo>
                    <a:pt x="1848332" y="590143"/>
                  </a:lnTo>
                  <a:lnTo>
                    <a:pt x="1852472" y="569506"/>
                  </a:lnTo>
                  <a:lnTo>
                    <a:pt x="2278938" y="570141"/>
                  </a:lnTo>
                  <a:lnTo>
                    <a:pt x="2468270" y="759282"/>
                  </a:lnTo>
                  <a:lnTo>
                    <a:pt x="1668653" y="758913"/>
                  </a:lnTo>
                  <a:lnTo>
                    <a:pt x="1470520" y="561022"/>
                  </a:lnTo>
                  <a:lnTo>
                    <a:pt x="643813" y="561022"/>
                  </a:lnTo>
                  <a:lnTo>
                    <a:pt x="643813" y="586714"/>
                  </a:lnTo>
                  <a:lnTo>
                    <a:pt x="1458683" y="586714"/>
                  </a:lnTo>
                  <a:lnTo>
                    <a:pt x="1657337" y="785342"/>
                  </a:lnTo>
                  <a:lnTo>
                    <a:pt x="2494369" y="785342"/>
                  </a:lnTo>
                  <a:lnTo>
                    <a:pt x="2836253" y="1126858"/>
                  </a:lnTo>
                  <a:lnTo>
                    <a:pt x="2661412" y="1301978"/>
                  </a:lnTo>
                  <a:lnTo>
                    <a:pt x="2573426" y="1301940"/>
                  </a:lnTo>
                  <a:lnTo>
                    <a:pt x="2171738" y="900226"/>
                  </a:lnTo>
                  <a:lnTo>
                    <a:pt x="1225461" y="900226"/>
                  </a:lnTo>
                  <a:lnTo>
                    <a:pt x="1226439" y="952855"/>
                  </a:lnTo>
                  <a:lnTo>
                    <a:pt x="2149970" y="952855"/>
                  </a:lnTo>
                  <a:lnTo>
                    <a:pt x="2499004" y="1301902"/>
                  </a:lnTo>
                  <a:lnTo>
                    <a:pt x="1078166" y="1301216"/>
                  </a:lnTo>
                  <a:lnTo>
                    <a:pt x="809891" y="1570291"/>
                  </a:lnTo>
                  <a:lnTo>
                    <a:pt x="449173" y="1570291"/>
                  </a:lnTo>
                  <a:lnTo>
                    <a:pt x="450151" y="1623644"/>
                  </a:lnTo>
                  <a:lnTo>
                    <a:pt x="831596" y="1623644"/>
                  </a:lnTo>
                  <a:lnTo>
                    <a:pt x="1100442" y="1354594"/>
                  </a:lnTo>
                  <a:lnTo>
                    <a:pt x="2551709" y="1354594"/>
                  </a:lnTo>
                  <a:lnTo>
                    <a:pt x="2948495" y="1751380"/>
                  </a:lnTo>
                  <a:lnTo>
                    <a:pt x="3461461" y="1751380"/>
                  </a:lnTo>
                  <a:lnTo>
                    <a:pt x="3611118" y="1900859"/>
                  </a:lnTo>
                  <a:lnTo>
                    <a:pt x="4210507" y="1900859"/>
                  </a:lnTo>
                  <a:lnTo>
                    <a:pt x="4378261" y="2068614"/>
                  </a:lnTo>
                  <a:lnTo>
                    <a:pt x="3354654" y="2068614"/>
                  </a:lnTo>
                  <a:lnTo>
                    <a:pt x="3001784" y="2422169"/>
                  </a:lnTo>
                  <a:lnTo>
                    <a:pt x="2624823" y="2422169"/>
                  </a:lnTo>
                  <a:lnTo>
                    <a:pt x="2219134" y="2015998"/>
                  </a:lnTo>
                  <a:lnTo>
                    <a:pt x="1799628" y="2015998"/>
                  </a:lnTo>
                  <a:lnTo>
                    <a:pt x="1799107" y="2042160"/>
                  </a:lnTo>
                  <a:lnTo>
                    <a:pt x="2208758" y="2042160"/>
                  </a:lnTo>
                  <a:lnTo>
                    <a:pt x="2614460" y="2448344"/>
                  </a:lnTo>
                  <a:lnTo>
                    <a:pt x="2975660" y="2448344"/>
                  </a:lnTo>
                  <a:lnTo>
                    <a:pt x="2843733" y="2580538"/>
                  </a:lnTo>
                  <a:lnTo>
                    <a:pt x="2166086" y="2580538"/>
                  </a:lnTo>
                  <a:lnTo>
                    <a:pt x="1901431" y="2315921"/>
                  </a:lnTo>
                  <a:lnTo>
                    <a:pt x="250012" y="2315921"/>
                  </a:lnTo>
                  <a:lnTo>
                    <a:pt x="0" y="2566466"/>
                  </a:lnTo>
                  <a:lnTo>
                    <a:pt x="18275" y="2585758"/>
                  </a:lnTo>
                  <a:lnTo>
                    <a:pt x="261391" y="2343099"/>
                  </a:lnTo>
                  <a:lnTo>
                    <a:pt x="1891550" y="2343099"/>
                  </a:lnTo>
                  <a:lnTo>
                    <a:pt x="2128875" y="2580538"/>
                  </a:lnTo>
                  <a:lnTo>
                    <a:pt x="1455699" y="2580538"/>
                  </a:lnTo>
                  <a:lnTo>
                    <a:pt x="1455699" y="2606738"/>
                  </a:lnTo>
                  <a:lnTo>
                    <a:pt x="2155545" y="2607233"/>
                  </a:lnTo>
                  <a:lnTo>
                    <a:pt x="3099206" y="3551288"/>
                  </a:lnTo>
                  <a:lnTo>
                    <a:pt x="4025696" y="3550513"/>
                  </a:lnTo>
                  <a:lnTo>
                    <a:pt x="4202112" y="3726916"/>
                  </a:lnTo>
                  <a:lnTo>
                    <a:pt x="5320068" y="3727412"/>
                  </a:lnTo>
                  <a:lnTo>
                    <a:pt x="5320068" y="3701199"/>
                  </a:lnTo>
                  <a:lnTo>
                    <a:pt x="4212475" y="3701199"/>
                  </a:lnTo>
                  <a:lnTo>
                    <a:pt x="4036580" y="3524821"/>
                  </a:lnTo>
                  <a:lnTo>
                    <a:pt x="3110560" y="3524821"/>
                  </a:lnTo>
                  <a:lnTo>
                    <a:pt x="2192807" y="2607259"/>
                  </a:lnTo>
                  <a:lnTo>
                    <a:pt x="2855099" y="2607703"/>
                  </a:lnTo>
                  <a:lnTo>
                    <a:pt x="3014370" y="2448344"/>
                  </a:lnTo>
                  <a:lnTo>
                    <a:pt x="3646703" y="2448344"/>
                  </a:lnTo>
                  <a:lnTo>
                    <a:pt x="4220388" y="3021304"/>
                  </a:lnTo>
                  <a:lnTo>
                    <a:pt x="5320068" y="3021304"/>
                  </a:lnTo>
                  <a:lnTo>
                    <a:pt x="5320068" y="2995091"/>
                  </a:lnTo>
                  <a:lnTo>
                    <a:pt x="4230255" y="2995091"/>
                  </a:lnTo>
                  <a:lnTo>
                    <a:pt x="3657079" y="2422169"/>
                  </a:lnTo>
                  <a:lnTo>
                    <a:pt x="3040532" y="2422169"/>
                  </a:lnTo>
                  <a:lnTo>
                    <a:pt x="3367011" y="2095525"/>
                  </a:lnTo>
                  <a:lnTo>
                    <a:pt x="4405173" y="2095525"/>
                  </a:lnTo>
                  <a:lnTo>
                    <a:pt x="4683404" y="2373744"/>
                  </a:lnTo>
                  <a:lnTo>
                    <a:pt x="5142446" y="2373744"/>
                  </a:lnTo>
                  <a:lnTo>
                    <a:pt x="5142446" y="2346553"/>
                  </a:lnTo>
                  <a:lnTo>
                    <a:pt x="4693272" y="2346553"/>
                  </a:lnTo>
                  <a:lnTo>
                    <a:pt x="4442244" y="2095525"/>
                  </a:lnTo>
                  <a:lnTo>
                    <a:pt x="5200751" y="2095525"/>
                  </a:lnTo>
                  <a:lnTo>
                    <a:pt x="5320068" y="1976056"/>
                  </a:lnTo>
                  <a:lnTo>
                    <a:pt x="5320068" y="1937702"/>
                  </a:lnTo>
                  <a:lnTo>
                    <a:pt x="5188877" y="2068614"/>
                  </a:lnTo>
                  <a:lnTo>
                    <a:pt x="4415333" y="2068614"/>
                  </a:lnTo>
                  <a:lnTo>
                    <a:pt x="4221391" y="1874659"/>
                  </a:lnTo>
                  <a:lnTo>
                    <a:pt x="3621494" y="1874659"/>
                  </a:lnTo>
                  <a:lnTo>
                    <a:pt x="3498189" y="1751380"/>
                  </a:lnTo>
                  <a:lnTo>
                    <a:pt x="4686363" y="1751380"/>
                  </a:lnTo>
                  <a:lnTo>
                    <a:pt x="4691723" y="1746021"/>
                  </a:lnTo>
                  <a:lnTo>
                    <a:pt x="4823739" y="1877885"/>
                  </a:lnTo>
                  <a:lnTo>
                    <a:pt x="5293652" y="1877885"/>
                  </a:lnTo>
                  <a:lnTo>
                    <a:pt x="5320081" y="1851660"/>
                  </a:lnTo>
                  <a:lnTo>
                    <a:pt x="5320081" y="1777746"/>
                  </a:lnTo>
                  <a:lnTo>
                    <a:pt x="5272887" y="1825244"/>
                  </a:lnTo>
                  <a:lnTo>
                    <a:pt x="4845964" y="1825244"/>
                  </a:lnTo>
                  <a:lnTo>
                    <a:pt x="4729162" y="1708543"/>
                  </a:lnTo>
                  <a:lnTo>
                    <a:pt x="5058448" y="1379054"/>
                  </a:lnTo>
                  <a:lnTo>
                    <a:pt x="5320068" y="1379054"/>
                  </a:lnTo>
                  <a:lnTo>
                    <a:pt x="5320068" y="1325803"/>
                  </a:lnTo>
                  <a:lnTo>
                    <a:pt x="5036693" y="1325943"/>
                  </a:lnTo>
                  <a:lnTo>
                    <a:pt x="4691494" y="1670900"/>
                  </a:lnTo>
                  <a:lnTo>
                    <a:pt x="4644415" y="1623860"/>
                  </a:lnTo>
                  <a:lnTo>
                    <a:pt x="4644415" y="1698752"/>
                  </a:lnTo>
                  <a:lnTo>
                    <a:pt x="3445548" y="1698752"/>
                  </a:lnTo>
                  <a:lnTo>
                    <a:pt x="3408781" y="1661998"/>
                  </a:lnTo>
                  <a:lnTo>
                    <a:pt x="3408781" y="1698752"/>
                  </a:lnTo>
                  <a:lnTo>
                    <a:pt x="2970238" y="1698752"/>
                  </a:lnTo>
                  <a:lnTo>
                    <a:pt x="2626080" y="1354594"/>
                  </a:lnTo>
                  <a:lnTo>
                    <a:pt x="2683624" y="1354594"/>
                  </a:lnTo>
                  <a:lnTo>
                    <a:pt x="2874022" y="1164590"/>
                  </a:lnTo>
                  <a:lnTo>
                    <a:pt x="3408781" y="1698752"/>
                  </a:lnTo>
                  <a:lnTo>
                    <a:pt x="3408781" y="1661998"/>
                  </a:lnTo>
                  <a:lnTo>
                    <a:pt x="2892666" y="1145971"/>
                  </a:lnTo>
                  <a:lnTo>
                    <a:pt x="3166884" y="872312"/>
                  </a:lnTo>
                  <a:lnTo>
                    <a:pt x="3817162" y="872312"/>
                  </a:lnTo>
                  <a:lnTo>
                    <a:pt x="4308322" y="1362989"/>
                  </a:lnTo>
                  <a:lnTo>
                    <a:pt x="3476218" y="1362989"/>
                  </a:lnTo>
                  <a:lnTo>
                    <a:pt x="3476218" y="1389418"/>
                  </a:lnTo>
                  <a:lnTo>
                    <a:pt x="4334383" y="1389037"/>
                  </a:lnTo>
                  <a:lnTo>
                    <a:pt x="4644415" y="1698752"/>
                  </a:lnTo>
                  <a:lnTo>
                    <a:pt x="4644415" y="1623860"/>
                  </a:lnTo>
                  <a:lnTo>
                    <a:pt x="4409389" y="1388999"/>
                  </a:lnTo>
                  <a:lnTo>
                    <a:pt x="4539602" y="1388935"/>
                  </a:lnTo>
                  <a:lnTo>
                    <a:pt x="4870678" y="1059332"/>
                  </a:lnTo>
                  <a:lnTo>
                    <a:pt x="5320081" y="1059332"/>
                  </a:lnTo>
                  <a:lnTo>
                    <a:pt x="5320081" y="1032675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6" name="Google Shape;106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79400" y="1477134"/>
              <a:ext cx="107221" cy="106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21"/>
            <p:cNvSpPr/>
            <p:nvPr/>
          </p:nvSpPr>
          <p:spPr>
            <a:xfrm>
              <a:off x="16539164" y="1970778"/>
              <a:ext cx="106044" cy="107314"/>
            </a:xfrm>
            <a:custGeom>
              <a:rect b="b" l="l" r="r" t="t"/>
              <a:pathLst>
                <a:path extrusionOk="0" h="107314" w="106044">
                  <a:moveTo>
                    <a:pt x="52375" y="0"/>
                  </a:moveTo>
                  <a:lnTo>
                    <a:pt x="32036" y="4804"/>
                  </a:lnTo>
                  <a:lnTo>
                    <a:pt x="15636" y="16420"/>
                  </a:lnTo>
                  <a:lnTo>
                    <a:pt x="4512" y="33413"/>
                  </a:lnTo>
                  <a:lnTo>
                    <a:pt x="0" y="54343"/>
                  </a:lnTo>
                  <a:lnTo>
                    <a:pt x="4584" y="74875"/>
                  </a:lnTo>
                  <a:lnTo>
                    <a:pt x="15829" y="91601"/>
                  </a:lnTo>
                  <a:lnTo>
                    <a:pt x="32252" y="102858"/>
                  </a:lnTo>
                  <a:lnTo>
                    <a:pt x="52375" y="106981"/>
                  </a:lnTo>
                  <a:lnTo>
                    <a:pt x="72819" y="102986"/>
                  </a:lnTo>
                  <a:lnTo>
                    <a:pt x="89824" y="91901"/>
                  </a:lnTo>
                  <a:lnTo>
                    <a:pt x="101449" y="75074"/>
                  </a:lnTo>
                  <a:lnTo>
                    <a:pt x="105755" y="53851"/>
                  </a:lnTo>
                  <a:lnTo>
                    <a:pt x="101583" y="33033"/>
                  </a:lnTo>
                  <a:lnTo>
                    <a:pt x="90181" y="15900"/>
                  </a:lnTo>
                  <a:lnTo>
                    <a:pt x="73221" y="4279"/>
                  </a:lnTo>
                  <a:lnTo>
                    <a:pt x="52375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8" name="Google Shape;108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636518" y="2289252"/>
              <a:ext cx="105755" cy="10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932269" y="1826247"/>
              <a:ext cx="105253" cy="105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9592922" y="980037"/>
              <a:ext cx="106248" cy="105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457280" y="344332"/>
              <a:ext cx="105253" cy="1057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8211817" y="1314321"/>
              <a:ext cx="104269" cy="106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2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8389718" y="2379675"/>
              <a:ext cx="105242" cy="106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21"/>
            <p:cNvSpPr/>
            <p:nvPr/>
          </p:nvSpPr>
          <p:spPr>
            <a:xfrm>
              <a:off x="18956001" y="2942007"/>
              <a:ext cx="107315" cy="106680"/>
            </a:xfrm>
            <a:custGeom>
              <a:rect b="b" l="l" r="r" t="t"/>
              <a:pathLst>
                <a:path extrusionOk="0" h="106680" w="107315">
                  <a:moveTo>
                    <a:pt x="53359" y="0"/>
                  </a:moveTo>
                  <a:lnTo>
                    <a:pt x="32724" y="4095"/>
                  </a:lnTo>
                  <a:lnTo>
                    <a:pt x="15748" y="15345"/>
                  </a:lnTo>
                  <a:lnTo>
                    <a:pt x="4238" y="32194"/>
                  </a:lnTo>
                  <a:lnTo>
                    <a:pt x="0" y="53087"/>
                  </a:lnTo>
                  <a:lnTo>
                    <a:pt x="4230" y="73748"/>
                  </a:lnTo>
                  <a:lnTo>
                    <a:pt x="15685" y="90728"/>
                  </a:lnTo>
                  <a:lnTo>
                    <a:pt x="32512" y="102233"/>
                  </a:lnTo>
                  <a:lnTo>
                    <a:pt x="52857" y="106467"/>
                  </a:lnTo>
                  <a:lnTo>
                    <a:pt x="73431" y="102367"/>
                  </a:lnTo>
                  <a:lnTo>
                    <a:pt x="90346" y="91086"/>
                  </a:lnTo>
                  <a:lnTo>
                    <a:pt x="101982" y="74150"/>
                  </a:lnTo>
                  <a:lnTo>
                    <a:pt x="106719" y="53087"/>
                  </a:lnTo>
                  <a:lnTo>
                    <a:pt x="101990" y="32604"/>
                  </a:lnTo>
                  <a:lnTo>
                    <a:pt x="90409" y="15710"/>
                  </a:lnTo>
                  <a:lnTo>
                    <a:pt x="73643" y="4232"/>
                  </a:lnTo>
                  <a:lnTo>
                    <a:pt x="53359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5" name="Google Shape;115;p2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4726693" y="2527417"/>
              <a:ext cx="106269" cy="106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21"/>
            <p:cNvSpPr/>
            <p:nvPr/>
          </p:nvSpPr>
          <p:spPr>
            <a:xfrm>
              <a:off x="16196259" y="2293943"/>
              <a:ext cx="3748405" cy="349250"/>
            </a:xfrm>
            <a:custGeom>
              <a:rect b="b" l="l" r="r" t="t"/>
              <a:pathLst>
                <a:path extrusionOk="0" h="349250" w="3748405">
                  <a:moveTo>
                    <a:pt x="105244" y="295757"/>
                  </a:moveTo>
                  <a:lnTo>
                    <a:pt x="101066" y="274840"/>
                  </a:lnTo>
                  <a:lnTo>
                    <a:pt x="89662" y="257987"/>
                  </a:lnTo>
                  <a:lnTo>
                    <a:pt x="72707" y="246735"/>
                  </a:lnTo>
                  <a:lnTo>
                    <a:pt x="51854" y="242633"/>
                  </a:lnTo>
                  <a:lnTo>
                    <a:pt x="31318" y="246735"/>
                  </a:lnTo>
                  <a:lnTo>
                    <a:pt x="14605" y="257987"/>
                  </a:lnTo>
                  <a:lnTo>
                    <a:pt x="3568" y="274840"/>
                  </a:lnTo>
                  <a:lnTo>
                    <a:pt x="0" y="295757"/>
                  </a:lnTo>
                  <a:lnTo>
                    <a:pt x="4000" y="316382"/>
                  </a:lnTo>
                  <a:lnTo>
                    <a:pt x="14998" y="333349"/>
                  </a:lnTo>
                  <a:lnTo>
                    <a:pt x="31457" y="344855"/>
                  </a:lnTo>
                  <a:lnTo>
                    <a:pt x="51854" y="349084"/>
                  </a:lnTo>
                  <a:lnTo>
                    <a:pt x="72771" y="344335"/>
                  </a:lnTo>
                  <a:lnTo>
                    <a:pt x="89852" y="332892"/>
                  </a:lnTo>
                  <a:lnTo>
                    <a:pt x="101282" y="316217"/>
                  </a:lnTo>
                  <a:lnTo>
                    <a:pt x="105244" y="295757"/>
                  </a:lnTo>
                  <a:close/>
                </a:path>
                <a:path extrusionOk="0" h="349250" w="3748405">
                  <a:moveTo>
                    <a:pt x="3747986" y="52628"/>
                  </a:moveTo>
                  <a:lnTo>
                    <a:pt x="3743820" y="32626"/>
                  </a:lnTo>
                  <a:lnTo>
                    <a:pt x="3732428" y="15849"/>
                  </a:lnTo>
                  <a:lnTo>
                    <a:pt x="3715474" y="4292"/>
                  </a:lnTo>
                  <a:lnTo>
                    <a:pt x="3694633" y="0"/>
                  </a:lnTo>
                  <a:lnTo>
                    <a:pt x="3674275" y="4292"/>
                  </a:lnTo>
                  <a:lnTo>
                    <a:pt x="3657435" y="15849"/>
                  </a:lnTo>
                  <a:lnTo>
                    <a:pt x="3645979" y="32626"/>
                  </a:lnTo>
                  <a:lnTo>
                    <a:pt x="3641737" y="52628"/>
                  </a:lnTo>
                  <a:lnTo>
                    <a:pt x="3645979" y="73406"/>
                  </a:lnTo>
                  <a:lnTo>
                    <a:pt x="3657435" y="90271"/>
                  </a:lnTo>
                  <a:lnTo>
                    <a:pt x="3674275" y="101714"/>
                  </a:lnTo>
                  <a:lnTo>
                    <a:pt x="3694633" y="106248"/>
                  </a:lnTo>
                  <a:lnTo>
                    <a:pt x="3715474" y="101930"/>
                  </a:lnTo>
                  <a:lnTo>
                    <a:pt x="3732428" y="90271"/>
                  </a:lnTo>
                  <a:lnTo>
                    <a:pt x="3743820" y="73202"/>
                  </a:lnTo>
                  <a:lnTo>
                    <a:pt x="3747986" y="52628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7" name="Google Shape;117;p2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8092241" y="2029340"/>
              <a:ext cx="104761" cy="106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8186121" y="43170"/>
              <a:ext cx="105755" cy="105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2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9106696" y="344332"/>
              <a:ext cx="104761" cy="1057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21"/>
            <p:cNvSpPr/>
            <p:nvPr/>
          </p:nvSpPr>
          <p:spPr>
            <a:xfrm>
              <a:off x="15388335" y="520741"/>
              <a:ext cx="106044" cy="106679"/>
            </a:xfrm>
            <a:custGeom>
              <a:rect b="b" l="l" r="r" t="t"/>
              <a:pathLst>
                <a:path extrusionOk="0" h="106679" w="106044">
                  <a:moveTo>
                    <a:pt x="52867" y="0"/>
                  </a:moveTo>
                  <a:lnTo>
                    <a:pt x="32029" y="4263"/>
                  </a:lnTo>
                  <a:lnTo>
                    <a:pt x="15125" y="15754"/>
                  </a:lnTo>
                  <a:lnTo>
                    <a:pt x="3875" y="32525"/>
                  </a:lnTo>
                  <a:lnTo>
                    <a:pt x="0" y="52626"/>
                  </a:lnTo>
                  <a:lnTo>
                    <a:pt x="4091" y="73334"/>
                  </a:lnTo>
                  <a:lnTo>
                    <a:pt x="15317" y="90480"/>
                  </a:lnTo>
                  <a:lnTo>
                    <a:pt x="32101" y="102161"/>
                  </a:lnTo>
                  <a:lnTo>
                    <a:pt x="52867" y="106478"/>
                  </a:lnTo>
                  <a:lnTo>
                    <a:pt x="73429" y="102169"/>
                  </a:lnTo>
                  <a:lnTo>
                    <a:pt x="90243" y="90541"/>
                  </a:lnTo>
                  <a:lnTo>
                    <a:pt x="101591" y="73542"/>
                  </a:lnTo>
                  <a:lnTo>
                    <a:pt x="105755" y="53118"/>
                  </a:lnTo>
                  <a:lnTo>
                    <a:pt x="101591" y="32802"/>
                  </a:lnTo>
                  <a:lnTo>
                    <a:pt x="90243" y="16000"/>
                  </a:lnTo>
                  <a:lnTo>
                    <a:pt x="73429" y="4478"/>
                  </a:lnTo>
                  <a:lnTo>
                    <a:pt x="52867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1" name="Google Shape;121;p2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5939813" y="851068"/>
              <a:ext cx="150183" cy="150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2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8013673" y="527915"/>
              <a:ext cx="149231" cy="149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2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9495579" y="530372"/>
              <a:ext cx="149231" cy="150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2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5149658" y="1526298"/>
              <a:ext cx="150738" cy="1499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21"/>
            <p:cNvSpPr/>
            <p:nvPr/>
          </p:nvSpPr>
          <p:spPr>
            <a:xfrm>
              <a:off x="20062596" y="0"/>
              <a:ext cx="41909" cy="34290"/>
            </a:xfrm>
            <a:custGeom>
              <a:rect b="b" l="l" r="r" t="t"/>
              <a:pathLst>
                <a:path extrusionOk="0" h="34290" w="41909">
                  <a:moveTo>
                    <a:pt x="29511" y="0"/>
                  </a:moveTo>
                  <a:lnTo>
                    <a:pt x="0" y="0"/>
                  </a:lnTo>
                  <a:lnTo>
                    <a:pt x="7541" y="11232"/>
                  </a:lnTo>
                  <a:lnTo>
                    <a:pt x="41503" y="34100"/>
                  </a:lnTo>
                  <a:lnTo>
                    <a:pt x="41503" y="8086"/>
                  </a:lnTo>
                  <a:lnTo>
                    <a:pt x="29511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6" name="Google Shape;126;p2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6443840" y="0"/>
              <a:ext cx="249510" cy="127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21"/>
            <p:cNvSpPr/>
            <p:nvPr/>
          </p:nvSpPr>
          <p:spPr>
            <a:xfrm>
              <a:off x="15062212" y="5"/>
              <a:ext cx="4950459" cy="3126105"/>
            </a:xfrm>
            <a:custGeom>
              <a:rect b="b" l="l" r="r" t="t"/>
              <a:pathLst>
                <a:path extrusionOk="0" h="3126105" w="4950459">
                  <a:moveTo>
                    <a:pt x="291045" y="1929752"/>
                  </a:moveTo>
                  <a:lnTo>
                    <a:pt x="283210" y="1888642"/>
                  </a:lnTo>
                  <a:lnTo>
                    <a:pt x="272732" y="1873034"/>
                  </a:lnTo>
                  <a:lnTo>
                    <a:pt x="272732" y="1929752"/>
                  </a:lnTo>
                  <a:lnTo>
                    <a:pt x="265963" y="1963851"/>
                  </a:lnTo>
                  <a:lnTo>
                    <a:pt x="247434" y="1991804"/>
                  </a:lnTo>
                  <a:lnTo>
                    <a:pt x="219824" y="2010537"/>
                  </a:lnTo>
                  <a:lnTo>
                    <a:pt x="185801" y="2016975"/>
                  </a:lnTo>
                  <a:lnTo>
                    <a:pt x="151269" y="2010537"/>
                  </a:lnTo>
                  <a:lnTo>
                    <a:pt x="123469" y="1991804"/>
                  </a:lnTo>
                  <a:lnTo>
                    <a:pt x="104825" y="1963851"/>
                  </a:lnTo>
                  <a:lnTo>
                    <a:pt x="97815" y="1929752"/>
                  </a:lnTo>
                  <a:lnTo>
                    <a:pt x="104686" y="1895868"/>
                  </a:lnTo>
                  <a:lnTo>
                    <a:pt x="123469" y="1868055"/>
                  </a:lnTo>
                  <a:lnTo>
                    <a:pt x="151422" y="1849234"/>
                  </a:lnTo>
                  <a:lnTo>
                    <a:pt x="185801" y="1842300"/>
                  </a:lnTo>
                  <a:lnTo>
                    <a:pt x="219824" y="1849158"/>
                  </a:lnTo>
                  <a:lnTo>
                    <a:pt x="247434" y="1867865"/>
                  </a:lnTo>
                  <a:lnTo>
                    <a:pt x="265963" y="1895665"/>
                  </a:lnTo>
                  <a:lnTo>
                    <a:pt x="272732" y="1929752"/>
                  </a:lnTo>
                  <a:lnTo>
                    <a:pt x="272732" y="1873034"/>
                  </a:lnTo>
                  <a:lnTo>
                    <a:pt x="260654" y="1855025"/>
                  </a:lnTo>
                  <a:lnTo>
                    <a:pt x="241769" y="1842300"/>
                  </a:lnTo>
                  <a:lnTo>
                    <a:pt x="226974" y="1832343"/>
                  </a:lnTo>
                  <a:lnTo>
                    <a:pt x="185801" y="1824024"/>
                  </a:lnTo>
                  <a:lnTo>
                    <a:pt x="144589" y="1832343"/>
                  </a:lnTo>
                  <a:lnTo>
                    <a:pt x="110807" y="1855025"/>
                  </a:lnTo>
                  <a:lnTo>
                    <a:pt x="87947" y="1888642"/>
                  </a:lnTo>
                  <a:lnTo>
                    <a:pt x="79540" y="1929752"/>
                  </a:lnTo>
                  <a:lnTo>
                    <a:pt x="87947" y="1971001"/>
                  </a:lnTo>
                  <a:lnTo>
                    <a:pt x="110807" y="2005152"/>
                  </a:lnTo>
                  <a:lnTo>
                    <a:pt x="144589" y="2028405"/>
                  </a:lnTo>
                  <a:lnTo>
                    <a:pt x="185801" y="2037003"/>
                  </a:lnTo>
                  <a:lnTo>
                    <a:pt x="226618" y="2028405"/>
                  </a:lnTo>
                  <a:lnTo>
                    <a:pt x="243065" y="2016975"/>
                  </a:lnTo>
                  <a:lnTo>
                    <a:pt x="260096" y="2005152"/>
                  </a:lnTo>
                  <a:lnTo>
                    <a:pt x="282727" y="1971001"/>
                  </a:lnTo>
                  <a:lnTo>
                    <a:pt x="291045" y="1929752"/>
                  </a:lnTo>
                  <a:close/>
                </a:path>
                <a:path extrusionOk="0" h="3126105" w="4950459">
                  <a:moveTo>
                    <a:pt x="334530" y="1609318"/>
                  </a:moveTo>
                  <a:lnTo>
                    <a:pt x="328536" y="1565338"/>
                  </a:lnTo>
                  <a:lnTo>
                    <a:pt x="311632" y="1525473"/>
                  </a:lnTo>
                  <a:lnTo>
                    <a:pt x="305879" y="1518005"/>
                  </a:lnTo>
                  <a:lnTo>
                    <a:pt x="305879" y="1609318"/>
                  </a:lnTo>
                  <a:lnTo>
                    <a:pt x="298742" y="1653527"/>
                  </a:lnTo>
                  <a:lnTo>
                    <a:pt x="278917" y="1691855"/>
                  </a:lnTo>
                  <a:lnTo>
                    <a:pt x="248780" y="1722043"/>
                  </a:lnTo>
                  <a:lnTo>
                    <a:pt x="210705" y="1741805"/>
                  </a:lnTo>
                  <a:lnTo>
                    <a:pt x="167043" y="1748904"/>
                  </a:lnTo>
                  <a:lnTo>
                    <a:pt x="122936" y="1741805"/>
                  </a:lnTo>
                  <a:lnTo>
                    <a:pt x="84670" y="1722043"/>
                  </a:lnTo>
                  <a:lnTo>
                    <a:pt x="54533" y="1691855"/>
                  </a:lnTo>
                  <a:lnTo>
                    <a:pt x="34772" y="1653527"/>
                  </a:lnTo>
                  <a:lnTo>
                    <a:pt x="27686" y="1609318"/>
                  </a:lnTo>
                  <a:lnTo>
                    <a:pt x="34772" y="1565821"/>
                  </a:lnTo>
                  <a:lnTo>
                    <a:pt x="54533" y="1527937"/>
                  </a:lnTo>
                  <a:lnTo>
                    <a:pt x="84670" y="1497977"/>
                  </a:lnTo>
                  <a:lnTo>
                    <a:pt x="122936" y="1478280"/>
                  </a:lnTo>
                  <a:lnTo>
                    <a:pt x="167043" y="1471206"/>
                  </a:lnTo>
                  <a:lnTo>
                    <a:pt x="210705" y="1478280"/>
                  </a:lnTo>
                  <a:lnTo>
                    <a:pt x="248780" y="1497977"/>
                  </a:lnTo>
                  <a:lnTo>
                    <a:pt x="278917" y="1527937"/>
                  </a:lnTo>
                  <a:lnTo>
                    <a:pt x="298742" y="1565821"/>
                  </a:lnTo>
                  <a:lnTo>
                    <a:pt x="305879" y="1609318"/>
                  </a:lnTo>
                  <a:lnTo>
                    <a:pt x="305879" y="1518005"/>
                  </a:lnTo>
                  <a:lnTo>
                    <a:pt x="285432" y="1491462"/>
                  </a:lnTo>
                  <a:lnTo>
                    <a:pt x="259448" y="1471206"/>
                  </a:lnTo>
                  <a:lnTo>
                    <a:pt x="251523" y="1465021"/>
                  </a:lnTo>
                  <a:lnTo>
                    <a:pt x="211531" y="1447901"/>
                  </a:lnTo>
                  <a:lnTo>
                    <a:pt x="167043" y="1441805"/>
                  </a:lnTo>
                  <a:lnTo>
                    <a:pt x="122745" y="1447901"/>
                  </a:lnTo>
                  <a:lnTo>
                    <a:pt x="82880" y="1465021"/>
                  </a:lnTo>
                  <a:lnTo>
                    <a:pt x="49047" y="1491462"/>
                  </a:lnTo>
                  <a:lnTo>
                    <a:pt x="22885" y="1525473"/>
                  </a:lnTo>
                  <a:lnTo>
                    <a:pt x="5994" y="1565338"/>
                  </a:lnTo>
                  <a:lnTo>
                    <a:pt x="0" y="1609318"/>
                  </a:lnTo>
                  <a:lnTo>
                    <a:pt x="5613" y="1654200"/>
                  </a:lnTo>
                  <a:lnTo>
                    <a:pt x="22313" y="1694383"/>
                  </a:lnTo>
                  <a:lnTo>
                    <a:pt x="48475" y="1728343"/>
                  </a:lnTo>
                  <a:lnTo>
                    <a:pt x="82423" y="1754517"/>
                  </a:lnTo>
                  <a:lnTo>
                    <a:pt x="122504" y="1771357"/>
                  </a:lnTo>
                  <a:lnTo>
                    <a:pt x="167043" y="1777314"/>
                  </a:lnTo>
                  <a:lnTo>
                    <a:pt x="211531" y="1771446"/>
                  </a:lnTo>
                  <a:lnTo>
                    <a:pt x="251523" y="1754619"/>
                  </a:lnTo>
                  <a:lnTo>
                    <a:pt x="285432" y="1728431"/>
                  </a:lnTo>
                  <a:lnTo>
                    <a:pt x="311632" y="1694434"/>
                  </a:lnTo>
                  <a:lnTo>
                    <a:pt x="328536" y="1654200"/>
                  </a:lnTo>
                  <a:lnTo>
                    <a:pt x="334530" y="1609318"/>
                  </a:lnTo>
                  <a:close/>
                </a:path>
                <a:path extrusionOk="0" h="3126105" w="4950459">
                  <a:moveTo>
                    <a:pt x="482777" y="569150"/>
                  </a:moveTo>
                  <a:lnTo>
                    <a:pt x="474002" y="527964"/>
                  </a:lnTo>
                  <a:lnTo>
                    <a:pt x="464527" y="513905"/>
                  </a:lnTo>
                  <a:lnTo>
                    <a:pt x="464527" y="569150"/>
                  </a:lnTo>
                  <a:lnTo>
                    <a:pt x="457644" y="603643"/>
                  </a:lnTo>
                  <a:lnTo>
                    <a:pt x="438810" y="631393"/>
                  </a:lnTo>
                  <a:lnTo>
                    <a:pt x="410705" y="650011"/>
                  </a:lnTo>
                  <a:lnTo>
                    <a:pt x="376008" y="657123"/>
                  </a:lnTo>
                  <a:lnTo>
                    <a:pt x="342049" y="650163"/>
                  </a:lnTo>
                  <a:lnTo>
                    <a:pt x="314007" y="631240"/>
                  </a:lnTo>
                  <a:lnTo>
                    <a:pt x="294868" y="603338"/>
                  </a:lnTo>
                  <a:lnTo>
                    <a:pt x="287566" y="569417"/>
                  </a:lnTo>
                  <a:lnTo>
                    <a:pt x="294792" y="535101"/>
                  </a:lnTo>
                  <a:lnTo>
                    <a:pt x="313817" y="507060"/>
                  </a:lnTo>
                  <a:lnTo>
                    <a:pt x="341858" y="488137"/>
                  </a:lnTo>
                  <a:lnTo>
                    <a:pt x="376008" y="481203"/>
                  </a:lnTo>
                  <a:lnTo>
                    <a:pt x="410489" y="488149"/>
                  </a:lnTo>
                  <a:lnTo>
                    <a:pt x="438619" y="507022"/>
                  </a:lnTo>
                  <a:lnTo>
                    <a:pt x="457568" y="534987"/>
                  </a:lnTo>
                  <a:lnTo>
                    <a:pt x="464527" y="569150"/>
                  </a:lnTo>
                  <a:lnTo>
                    <a:pt x="464527" y="513905"/>
                  </a:lnTo>
                  <a:lnTo>
                    <a:pt x="451256" y="494182"/>
                  </a:lnTo>
                  <a:lnTo>
                    <a:pt x="432130" y="481203"/>
                  </a:lnTo>
                  <a:lnTo>
                    <a:pt x="417563" y="471322"/>
                  </a:lnTo>
                  <a:lnTo>
                    <a:pt x="376008" y="462927"/>
                  </a:lnTo>
                  <a:lnTo>
                    <a:pt x="334822" y="471322"/>
                  </a:lnTo>
                  <a:lnTo>
                    <a:pt x="301053" y="494182"/>
                  </a:lnTo>
                  <a:lnTo>
                    <a:pt x="278206" y="527964"/>
                  </a:lnTo>
                  <a:lnTo>
                    <a:pt x="269811" y="569150"/>
                  </a:lnTo>
                  <a:lnTo>
                    <a:pt x="278206" y="610679"/>
                  </a:lnTo>
                  <a:lnTo>
                    <a:pt x="301053" y="644271"/>
                  </a:lnTo>
                  <a:lnTo>
                    <a:pt x="334822" y="666927"/>
                  </a:lnTo>
                  <a:lnTo>
                    <a:pt x="376008" y="675640"/>
                  </a:lnTo>
                  <a:lnTo>
                    <a:pt x="417296" y="667169"/>
                  </a:lnTo>
                  <a:lnTo>
                    <a:pt x="432130" y="657123"/>
                  </a:lnTo>
                  <a:lnTo>
                    <a:pt x="451269" y="644182"/>
                  </a:lnTo>
                  <a:lnTo>
                    <a:pt x="474294" y="610298"/>
                  </a:lnTo>
                  <a:lnTo>
                    <a:pt x="482777" y="569150"/>
                  </a:lnTo>
                  <a:close/>
                </a:path>
                <a:path extrusionOk="0" h="3126105" w="4950459">
                  <a:moveTo>
                    <a:pt x="1116228" y="926185"/>
                  </a:moveTo>
                  <a:lnTo>
                    <a:pt x="1110234" y="881570"/>
                  </a:lnTo>
                  <a:lnTo>
                    <a:pt x="1093343" y="841476"/>
                  </a:lnTo>
                  <a:lnTo>
                    <a:pt x="1088085" y="834669"/>
                  </a:lnTo>
                  <a:lnTo>
                    <a:pt x="1088085" y="926185"/>
                  </a:lnTo>
                  <a:lnTo>
                    <a:pt x="1081151" y="970305"/>
                  </a:lnTo>
                  <a:lnTo>
                    <a:pt x="1061288" y="1008621"/>
                  </a:lnTo>
                  <a:lnTo>
                    <a:pt x="1030922" y="1038834"/>
                  </a:lnTo>
                  <a:lnTo>
                    <a:pt x="992441" y="1058659"/>
                  </a:lnTo>
                  <a:lnTo>
                    <a:pt x="948245" y="1065771"/>
                  </a:lnTo>
                  <a:lnTo>
                    <a:pt x="904417" y="1058659"/>
                  </a:lnTo>
                  <a:lnTo>
                    <a:pt x="866457" y="1038910"/>
                  </a:lnTo>
                  <a:lnTo>
                    <a:pt x="836536" y="1008888"/>
                  </a:lnTo>
                  <a:lnTo>
                    <a:pt x="816927" y="970927"/>
                  </a:lnTo>
                  <a:lnTo>
                    <a:pt x="809904" y="927417"/>
                  </a:lnTo>
                  <a:lnTo>
                    <a:pt x="816940" y="883107"/>
                  </a:lnTo>
                  <a:lnTo>
                    <a:pt x="836561" y="844765"/>
                  </a:lnTo>
                  <a:lnTo>
                    <a:pt x="866559" y="814616"/>
                  </a:lnTo>
                  <a:lnTo>
                    <a:pt x="904697" y="794893"/>
                  </a:lnTo>
                  <a:lnTo>
                    <a:pt x="948740" y="787819"/>
                  </a:lnTo>
                  <a:lnTo>
                    <a:pt x="992378" y="794893"/>
                  </a:lnTo>
                  <a:lnTo>
                    <a:pt x="1030376" y="814539"/>
                  </a:lnTo>
                  <a:lnTo>
                    <a:pt x="1060526" y="844499"/>
                  </a:lnTo>
                  <a:lnTo>
                    <a:pt x="1080516" y="882472"/>
                  </a:lnTo>
                  <a:lnTo>
                    <a:pt x="1088085" y="926185"/>
                  </a:lnTo>
                  <a:lnTo>
                    <a:pt x="1088085" y="834669"/>
                  </a:lnTo>
                  <a:lnTo>
                    <a:pt x="1041603" y="787819"/>
                  </a:lnTo>
                  <a:lnTo>
                    <a:pt x="993228" y="764616"/>
                  </a:lnTo>
                  <a:lnTo>
                    <a:pt x="948740" y="758913"/>
                  </a:lnTo>
                  <a:lnTo>
                    <a:pt x="904417" y="764616"/>
                  </a:lnTo>
                  <a:lnTo>
                    <a:pt x="864450" y="781367"/>
                  </a:lnTo>
                  <a:lnTo>
                    <a:pt x="830503" y="807529"/>
                  </a:lnTo>
                  <a:lnTo>
                    <a:pt x="804214" y="841476"/>
                  </a:lnTo>
                  <a:lnTo>
                    <a:pt x="787234" y="881570"/>
                  </a:lnTo>
                  <a:lnTo>
                    <a:pt x="781215" y="926185"/>
                  </a:lnTo>
                  <a:lnTo>
                    <a:pt x="787234" y="970584"/>
                  </a:lnTo>
                  <a:lnTo>
                    <a:pt x="804214" y="1010564"/>
                  </a:lnTo>
                  <a:lnTo>
                    <a:pt x="830503" y="1044498"/>
                  </a:lnTo>
                  <a:lnTo>
                    <a:pt x="864450" y="1070737"/>
                  </a:lnTo>
                  <a:lnTo>
                    <a:pt x="904417" y="1087678"/>
                  </a:lnTo>
                  <a:lnTo>
                    <a:pt x="948740" y="1093685"/>
                  </a:lnTo>
                  <a:lnTo>
                    <a:pt x="993267" y="1087678"/>
                  </a:lnTo>
                  <a:lnTo>
                    <a:pt x="1033348" y="1070737"/>
                  </a:lnTo>
                  <a:lnTo>
                    <a:pt x="1039774" y="1065771"/>
                  </a:lnTo>
                  <a:lnTo>
                    <a:pt x="1067333" y="1044498"/>
                  </a:lnTo>
                  <a:lnTo>
                    <a:pt x="1093571" y="1010564"/>
                  </a:lnTo>
                  <a:lnTo>
                    <a:pt x="1110411" y="970584"/>
                  </a:lnTo>
                  <a:lnTo>
                    <a:pt x="1116228" y="926185"/>
                  </a:lnTo>
                  <a:close/>
                </a:path>
                <a:path extrusionOk="0" h="3126105" w="4950459">
                  <a:moveTo>
                    <a:pt x="1301521" y="2589187"/>
                  </a:moveTo>
                  <a:lnTo>
                    <a:pt x="1291780" y="2540698"/>
                  </a:lnTo>
                  <a:lnTo>
                    <a:pt x="1279829" y="2522944"/>
                  </a:lnTo>
                  <a:lnTo>
                    <a:pt x="1279829" y="2589187"/>
                  </a:lnTo>
                  <a:lnTo>
                    <a:pt x="1271739" y="2628836"/>
                  </a:lnTo>
                  <a:lnTo>
                    <a:pt x="1249616" y="2661628"/>
                  </a:lnTo>
                  <a:lnTo>
                    <a:pt x="1216647" y="2683967"/>
                  </a:lnTo>
                  <a:lnTo>
                    <a:pt x="1176032" y="2692209"/>
                  </a:lnTo>
                  <a:lnTo>
                    <a:pt x="1136434" y="2683967"/>
                  </a:lnTo>
                  <a:lnTo>
                    <a:pt x="1103718" y="2661628"/>
                  </a:lnTo>
                  <a:lnTo>
                    <a:pt x="1081481" y="2628836"/>
                  </a:lnTo>
                  <a:lnTo>
                    <a:pt x="1073264" y="2589187"/>
                  </a:lnTo>
                  <a:lnTo>
                    <a:pt x="1081328" y="2548750"/>
                  </a:lnTo>
                  <a:lnTo>
                    <a:pt x="1103337" y="2515679"/>
                  </a:lnTo>
                  <a:lnTo>
                    <a:pt x="1136002" y="2493353"/>
                  </a:lnTo>
                  <a:lnTo>
                    <a:pt x="1176032" y="2485161"/>
                  </a:lnTo>
                  <a:lnTo>
                    <a:pt x="1216647" y="2493670"/>
                  </a:lnTo>
                  <a:lnTo>
                    <a:pt x="1249616" y="2515959"/>
                  </a:lnTo>
                  <a:lnTo>
                    <a:pt x="1271739" y="2548852"/>
                  </a:lnTo>
                  <a:lnTo>
                    <a:pt x="1279829" y="2589187"/>
                  </a:lnTo>
                  <a:lnTo>
                    <a:pt x="1279829" y="2522944"/>
                  </a:lnTo>
                  <a:lnTo>
                    <a:pt x="1265097" y="2501036"/>
                  </a:lnTo>
                  <a:lnTo>
                    <a:pt x="1241488" y="2485161"/>
                  </a:lnTo>
                  <a:lnTo>
                    <a:pt x="1225257" y="2474239"/>
                  </a:lnTo>
                  <a:lnTo>
                    <a:pt x="1176032" y="2464409"/>
                  </a:lnTo>
                  <a:lnTo>
                    <a:pt x="1128229" y="2474239"/>
                  </a:lnTo>
                  <a:lnTo>
                    <a:pt x="1088580" y="2501036"/>
                  </a:lnTo>
                  <a:lnTo>
                    <a:pt x="1061516" y="2540698"/>
                  </a:lnTo>
                  <a:lnTo>
                    <a:pt x="1051509" y="2589187"/>
                  </a:lnTo>
                  <a:lnTo>
                    <a:pt x="1061377" y="2637396"/>
                  </a:lnTo>
                  <a:lnTo>
                    <a:pt x="1088186" y="2677198"/>
                  </a:lnTo>
                  <a:lnTo>
                    <a:pt x="1127798" y="2704249"/>
                  </a:lnTo>
                  <a:lnTo>
                    <a:pt x="1176032" y="2714231"/>
                  </a:lnTo>
                  <a:lnTo>
                    <a:pt x="1224826" y="2704249"/>
                  </a:lnTo>
                  <a:lnTo>
                    <a:pt x="1242580" y="2692209"/>
                  </a:lnTo>
                  <a:lnTo>
                    <a:pt x="1264716" y="2677198"/>
                  </a:lnTo>
                  <a:lnTo>
                    <a:pt x="1291640" y="2637396"/>
                  </a:lnTo>
                  <a:lnTo>
                    <a:pt x="1301521" y="2589187"/>
                  </a:lnTo>
                  <a:close/>
                </a:path>
                <a:path extrusionOk="0" h="3126105" w="4950459">
                  <a:moveTo>
                    <a:pt x="1554073" y="1155"/>
                  </a:moveTo>
                  <a:lnTo>
                    <a:pt x="1553845" y="0"/>
                  </a:lnTo>
                  <a:lnTo>
                    <a:pt x="1459433" y="0"/>
                  </a:lnTo>
                  <a:lnTo>
                    <a:pt x="1459191" y="1155"/>
                  </a:lnTo>
                  <a:lnTo>
                    <a:pt x="1462976" y="19799"/>
                  </a:lnTo>
                  <a:lnTo>
                    <a:pt x="1473187" y="35039"/>
                  </a:lnTo>
                  <a:lnTo>
                    <a:pt x="1488135" y="45326"/>
                  </a:lnTo>
                  <a:lnTo>
                    <a:pt x="1506105" y="49098"/>
                  </a:lnTo>
                  <a:lnTo>
                    <a:pt x="1525079" y="45326"/>
                  </a:lnTo>
                  <a:lnTo>
                    <a:pt x="1540294" y="35039"/>
                  </a:lnTo>
                  <a:lnTo>
                    <a:pt x="1550416" y="19799"/>
                  </a:lnTo>
                  <a:lnTo>
                    <a:pt x="1554073" y="1155"/>
                  </a:lnTo>
                  <a:close/>
                </a:path>
                <a:path extrusionOk="0" h="3126105" w="4950459">
                  <a:moveTo>
                    <a:pt x="1620735" y="562254"/>
                  </a:moveTo>
                  <a:lnTo>
                    <a:pt x="1612493" y="521500"/>
                  </a:lnTo>
                  <a:lnTo>
                    <a:pt x="1602981" y="507301"/>
                  </a:lnTo>
                  <a:lnTo>
                    <a:pt x="1602981" y="562254"/>
                  </a:lnTo>
                  <a:lnTo>
                    <a:pt x="1596301" y="596773"/>
                  </a:lnTo>
                  <a:lnTo>
                    <a:pt x="1577454" y="624789"/>
                  </a:lnTo>
                  <a:lnTo>
                    <a:pt x="1549234" y="643572"/>
                  </a:lnTo>
                  <a:lnTo>
                    <a:pt x="1514487" y="650443"/>
                  </a:lnTo>
                  <a:lnTo>
                    <a:pt x="1480616" y="643597"/>
                  </a:lnTo>
                  <a:lnTo>
                    <a:pt x="1452803" y="624941"/>
                  </a:lnTo>
                  <a:lnTo>
                    <a:pt x="1433982" y="597293"/>
                  </a:lnTo>
                  <a:lnTo>
                    <a:pt x="1427060" y="563486"/>
                  </a:lnTo>
                  <a:lnTo>
                    <a:pt x="1433995" y="528955"/>
                  </a:lnTo>
                  <a:lnTo>
                    <a:pt x="1452930" y="500938"/>
                  </a:lnTo>
                  <a:lnTo>
                    <a:pt x="1481048" y="482142"/>
                  </a:lnTo>
                  <a:lnTo>
                    <a:pt x="1515503" y="475272"/>
                  </a:lnTo>
                  <a:lnTo>
                    <a:pt x="1549387" y="482130"/>
                  </a:lnTo>
                  <a:lnTo>
                    <a:pt x="1577213" y="500786"/>
                  </a:lnTo>
                  <a:lnTo>
                    <a:pt x="1596047" y="528447"/>
                  </a:lnTo>
                  <a:lnTo>
                    <a:pt x="1602981" y="562254"/>
                  </a:lnTo>
                  <a:lnTo>
                    <a:pt x="1602981" y="507301"/>
                  </a:lnTo>
                  <a:lnTo>
                    <a:pt x="1589976" y="487883"/>
                  </a:lnTo>
                  <a:lnTo>
                    <a:pt x="1571701" y="475272"/>
                  </a:lnTo>
                  <a:lnTo>
                    <a:pt x="1556537" y="464832"/>
                  </a:lnTo>
                  <a:lnTo>
                    <a:pt x="1515503" y="455764"/>
                  </a:lnTo>
                  <a:lnTo>
                    <a:pt x="1474241" y="464845"/>
                  </a:lnTo>
                  <a:lnTo>
                    <a:pt x="1440281" y="488035"/>
                  </a:lnTo>
                  <a:lnTo>
                    <a:pt x="1417269" y="522020"/>
                  </a:lnTo>
                  <a:lnTo>
                    <a:pt x="1408785" y="563486"/>
                  </a:lnTo>
                  <a:lnTo>
                    <a:pt x="1417650" y="604113"/>
                  </a:lnTo>
                  <a:lnTo>
                    <a:pt x="1440522" y="637603"/>
                  </a:lnTo>
                  <a:lnTo>
                    <a:pt x="1473949" y="660361"/>
                  </a:lnTo>
                  <a:lnTo>
                    <a:pt x="1514487" y="668743"/>
                  </a:lnTo>
                  <a:lnTo>
                    <a:pt x="1556105" y="660476"/>
                  </a:lnTo>
                  <a:lnTo>
                    <a:pt x="1571066" y="650443"/>
                  </a:lnTo>
                  <a:lnTo>
                    <a:pt x="1589849" y="637832"/>
                  </a:lnTo>
                  <a:lnTo>
                    <a:pt x="1612480" y="604012"/>
                  </a:lnTo>
                  <a:lnTo>
                    <a:pt x="1620735" y="562254"/>
                  </a:lnTo>
                  <a:close/>
                </a:path>
                <a:path extrusionOk="0" h="3126105" w="4950459">
                  <a:moveTo>
                    <a:pt x="1645945" y="2028342"/>
                  </a:moveTo>
                  <a:lnTo>
                    <a:pt x="1635683" y="1980526"/>
                  </a:lnTo>
                  <a:lnTo>
                    <a:pt x="1625219" y="1965096"/>
                  </a:lnTo>
                  <a:lnTo>
                    <a:pt x="1625219" y="2028342"/>
                  </a:lnTo>
                  <a:lnTo>
                    <a:pt x="1616989" y="2068588"/>
                  </a:lnTo>
                  <a:lnTo>
                    <a:pt x="1594624" y="2101227"/>
                  </a:lnTo>
                  <a:lnTo>
                    <a:pt x="1561617" y="2123122"/>
                  </a:lnTo>
                  <a:lnTo>
                    <a:pt x="1521421" y="2131123"/>
                  </a:lnTo>
                  <a:lnTo>
                    <a:pt x="1480921" y="2123122"/>
                  </a:lnTo>
                  <a:lnTo>
                    <a:pt x="1448181" y="2101227"/>
                  </a:lnTo>
                  <a:lnTo>
                    <a:pt x="1426375" y="2068588"/>
                  </a:lnTo>
                  <a:lnTo>
                    <a:pt x="1418653" y="2028342"/>
                  </a:lnTo>
                  <a:lnTo>
                    <a:pt x="1426730" y="1987956"/>
                  </a:lnTo>
                  <a:lnTo>
                    <a:pt x="1448727" y="1955241"/>
                  </a:lnTo>
                  <a:lnTo>
                    <a:pt x="1481391" y="1933321"/>
                  </a:lnTo>
                  <a:lnTo>
                    <a:pt x="1521421" y="1925320"/>
                  </a:lnTo>
                  <a:lnTo>
                    <a:pt x="1561617" y="1933321"/>
                  </a:lnTo>
                  <a:lnTo>
                    <a:pt x="1594624" y="1955241"/>
                  </a:lnTo>
                  <a:lnTo>
                    <a:pt x="1616989" y="1987956"/>
                  </a:lnTo>
                  <a:lnTo>
                    <a:pt x="1625219" y="2028342"/>
                  </a:lnTo>
                  <a:lnTo>
                    <a:pt x="1625219" y="1965096"/>
                  </a:lnTo>
                  <a:lnTo>
                    <a:pt x="1608899" y="1941017"/>
                  </a:lnTo>
                  <a:lnTo>
                    <a:pt x="1586103" y="1925320"/>
                  </a:lnTo>
                  <a:lnTo>
                    <a:pt x="1569516" y="1913902"/>
                  </a:lnTo>
                  <a:lnTo>
                    <a:pt x="1521421" y="1903323"/>
                  </a:lnTo>
                  <a:lnTo>
                    <a:pt x="1473073" y="1913191"/>
                  </a:lnTo>
                  <a:lnTo>
                    <a:pt x="1433664" y="1940077"/>
                  </a:lnTo>
                  <a:lnTo>
                    <a:pt x="1407134" y="1979828"/>
                  </a:lnTo>
                  <a:lnTo>
                    <a:pt x="1397419" y="2028342"/>
                  </a:lnTo>
                  <a:lnTo>
                    <a:pt x="1406715" y="2077237"/>
                  </a:lnTo>
                  <a:lnTo>
                    <a:pt x="1433283" y="2117128"/>
                  </a:lnTo>
                  <a:lnTo>
                    <a:pt x="1472933" y="2144014"/>
                  </a:lnTo>
                  <a:lnTo>
                    <a:pt x="1521421" y="2153856"/>
                  </a:lnTo>
                  <a:lnTo>
                    <a:pt x="1569745" y="2143861"/>
                  </a:lnTo>
                  <a:lnTo>
                    <a:pt x="1588249" y="2131123"/>
                  </a:lnTo>
                  <a:lnTo>
                    <a:pt x="1609102" y="2116759"/>
                  </a:lnTo>
                  <a:lnTo>
                    <a:pt x="1635747" y="2076818"/>
                  </a:lnTo>
                  <a:lnTo>
                    <a:pt x="1645945" y="2028342"/>
                  </a:lnTo>
                  <a:close/>
                </a:path>
                <a:path extrusionOk="0" h="3126105" w="4950459">
                  <a:moveTo>
                    <a:pt x="3198037" y="612648"/>
                  </a:moveTo>
                  <a:lnTo>
                    <a:pt x="3191980" y="567867"/>
                  </a:lnTo>
                  <a:lnTo>
                    <a:pt x="3174911" y="527697"/>
                  </a:lnTo>
                  <a:lnTo>
                    <a:pt x="3168866" y="519925"/>
                  </a:lnTo>
                  <a:lnTo>
                    <a:pt x="3168866" y="612648"/>
                  </a:lnTo>
                  <a:lnTo>
                    <a:pt x="3161728" y="656069"/>
                  </a:lnTo>
                  <a:lnTo>
                    <a:pt x="3141916" y="694016"/>
                  </a:lnTo>
                  <a:lnTo>
                    <a:pt x="3111779" y="724077"/>
                  </a:lnTo>
                  <a:lnTo>
                    <a:pt x="3073692" y="743877"/>
                  </a:lnTo>
                  <a:lnTo>
                    <a:pt x="3030029" y="751014"/>
                  </a:lnTo>
                  <a:lnTo>
                    <a:pt x="2985846" y="744169"/>
                  </a:lnTo>
                  <a:lnTo>
                    <a:pt x="2947390" y="724573"/>
                  </a:lnTo>
                  <a:lnTo>
                    <a:pt x="2917101" y="694575"/>
                  </a:lnTo>
                  <a:lnTo>
                    <a:pt x="2897390" y="656501"/>
                  </a:lnTo>
                  <a:lnTo>
                    <a:pt x="2890672" y="612648"/>
                  </a:lnTo>
                  <a:lnTo>
                    <a:pt x="2897390" y="568312"/>
                  </a:lnTo>
                  <a:lnTo>
                    <a:pt x="2917101" y="529907"/>
                  </a:lnTo>
                  <a:lnTo>
                    <a:pt x="2947390" y="499681"/>
                  </a:lnTo>
                  <a:lnTo>
                    <a:pt x="2985846" y="479894"/>
                  </a:lnTo>
                  <a:lnTo>
                    <a:pt x="3030029" y="472795"/>
                  </a:lnTo>
                  <a:lnTo>
                    <a:pt x="3073692" y="479971"/>
                  </a:lnTo>
                  <a:lnTo>
                    <a:pt x="3111779" y="499897"/>
                  </a:lnTo>
                  <a:lnTo>
                    <a:pt x="3141916" y="530225"/>
                  </a:lnTo>
                  <a:lnTo>
                    <a:pt x="3161728" y="568591"/>
                  </a:lnTo>
                  <a:lnTo>
                    <a:pt x="3168866" y="612648"/>
                  </a:lnTo>
                  <a:lnTo>
                    <a:pt x="3168866" y="519925"/>
                  </a:lnTo>
                  <a:lnTo>
                    <a:pt x="3121329" y="472795"/>
                  </a:lnTo>
                  <a:lnTo>
                    <a:pt x="3074390" y="450621"/>
                  </a:lnTo>
                  <a:lnTo>
                    <a:pt x="3030029" y="444639"/>
                  </a:lnTo>
                  <a:lnTo>
                    <a:pt x="2985084" y="450621"/>
                  </a:lnTo>
                  <a:lnTo>
                    <a:pt x="2944749" y="467499"/>
                  </a:lnTo>
                  <a:lnTo>
                    <a:pt x="2910636" y="493725"/>
                  </a:lnTo>
                  <a:lnTo>
                    <a:pt x="2884386" y="527697"/>
                  </a:lnTo>
                  <a:lnTo>
                    <a:pt x="2867647" y="567867"/>
                  </a:lnTo>
                  <a:lnTo>
                    <a:pt x="2862034" y="612648"/>
                  </a:lnTo>
                  <a:lnTo>
                    <a:pt x="2867634" y="656882"/>
                  </a:lnTo>
                  <a:lnTo>
                    <a:pt x="2884347" y="696810"/>
                  </a:lnTo>
                  <a:lnTo>
                    <a:pt x="2910509" y="730770"/>
                  </a:lnTo>
                  <a:lnTo>
                    <a:pt x="2944444" y="757097"/>
                  </a:lnTo>
                  <a:lnTo>
                    <a:pt x="2984512" y="774115"/>
                  </a:lnTo>
                  <a:lnTo>
                    <a:pt x="3029039" y="780161"/>
                  </a:lnTo>
                  <a:lnTo>
                    <a:pt x="3073819" y="774115"/>
                  </a:lnTo>
                  <a:lnTo>
                    <a:pt x="3114141" y="757097"/>
                  </a:lnTo>
                  <a:lnTo>
                    <a:pt x="3148380" y="730770"/>
                  </a:lnTo>
                  <a:lnTo>
                    <a:pt x="3174873" y="696810"/>
                  </a:lnTo>
                  <a:lnTo>
                    <a:pt x="3191967" y="656882"/>
                  </a:lnTo>
                  <a:lnTo>
                    <a:pt x="3198037" y="612648"/>
                  </a:lnTo>
                  <a:close/>
                </a:path>
                <a:path extrusionOk="0" h="3126105" w="4950459">
                  <a:moveTo>
                    <a:pt x="4064749" y="3001772"/>
                  </a:moveTo>
                  <a:lnTo>
                    <a:pt x="4055021" y="2953232"/>
                  </a:lnTo>
                  <a:lnTo>
                    <a:pt x="4044480" y="2937421"/>
                  </a:lnTo>
                  <a:lnTo>
                    <a:pt x="4044480" y="3000565"/>
                  </a:lnTo>
                  <a:lnTo>
                    <a:pt x="4036263" y="3040926"/>
                  </a:lnTo>
                  <a:lnTo>
                    <a:pt x="4013974" y="3074085"/>
                  </a:lnTo>
                  <a:lnTo>
                    <a:pt x="3981107" y="3096539"/>
                  </a:lnTo>
                  <a:lnTo>
                    <a:pt x="3941203" y="3104794"/>
                  </a:lnTo>
                  <a:lnTo>
                    <a:pt x="3900970" y="3096552"/>
                  </a:lnTo>
                  <a:lnTo>
                    <a:pt x="3868318" y="3074238"/>
                  </a:lnTo>
                  <a:lnTo>
                    <a:pt x="3846423" y="3041434"/>
                  </a:lnTo>
                  <a:lnTo>
                    <a:pt x="3838422" y="3001772"/>
                  </a:lnTo>
                  <a:lnTo>
                    <a:pt x="3846004" y="2961576"/>
                  </a:lnTo>
                  <a:lnTo>
                    <a:pt x="3867950" y="2929026"/>
                  </a:lnTo>
                  <a:lnTo>
                    <a:pt x="3900830" y="2907233"/>
                  </a:lnTo>
                  <a:lnTo>
                    <a:pt x="3941203" y="2899270"/>
                  </a:lnTo>
                  <a:lnTo>
                    <a:pt x="3981107" y="2906585"/>
                  </a:lnTo>
                  <a:lnTo>
                    <a:pt x="4013974" y="2928328"/>
                  </a:lnTo>
                  <a:lnTo>
                    <a:pt x="4036263" y="2960865"/>
                  </a:lnTo>
                  <a:lnTo>
                    <a:pt x="4044480" y="3000565"/>
                  </a:lnTo>
                  <a:lnTo>
                    <a:pt x="4044480" y="2937421"/>
                  </a:lnTo>
                  <a:lnTo>
                    <a:pt x="4028490" y="2913405"/>
                  </a:lnTo>
                  <a:lnTo>
                    <a:pt x="4007815" y="2899270"/>
                  </a:lnTo>
                  <a:lnTo>
                    <a:pt x="3989070" y="2886456"/>
                  </a:lnTo>
                  <a:lnTo>
                    <a:pt x="3940721" y="2876550"/>
                  </a:lnTo>
                  <a:lnTo>
                    <a:pt x="3892283" y="2886456"/>
                  </a:lnTo>
                  <a:lnTo>
                    <a:pt x="3852697" y="2913405"/>
                  </a:lnTo>
                  <a:lnTo>
                    <a:pt x="3825989" y="2953232"/>
                  </a:lnTo>
                  <a:lnTo>
                    <a:pt x="3816185" y="3001772"/>
                  </a:lnTo>
                  <a:lnTo>
                    <a:pt x="3825989" y="3049994"/>
                  </a:lnTo>
                  <a:lnTo>
                    <a:pt x="3852697" y="3089516"/>
                  </a:lnTo>
                  <a:lnTo>
                    <a:pt x="3892283" y="3116122"/>
                  </a:lnTo>
                  <a:lnTo>
                    <a:pt x="3940721" y="3125546"/>
                  </a:lnTo>
                  <a:lnTo>
                    <a:pt x="3989209" y="3115691"/>
                  </a:lnTo>
                  <a:lnTo>
                    <a:pt x="4005364" y="3104794"/>
                  </a:lnTo>
                  <a:lnTo>
                    <a:pt x="4028859" y="3088957"/>
                  </a:lnTo>
                  <a:lnTo>
                    <a:pt x="4055440" y="3049562"/>
                  </a:lnTo>
                  <a:lnTo>
                    <a:pt x="4064749" y="3001772"/>
                  </a:lnTo>
                  <a:close/>
                </a:path>
                <a:path extrusionOk="0" h="3126105" w="4950459">
                  <a:moveTo>
                    <a:pt x="4687354" y="612648"/>
                  </a:moveTo>
                  <a:lnTo>
                    <a:pt x="4681359" y="567867"/>
                  </a:lnTo>
                  <a:lnTo>
                    <a:pt x="4664443" y="527697"/>
                  </a:lnTo>
                  <a:lnTo>
                    <a:pt x="4659173" y="520877"/>
                  </a:lnTo>
                  <a:lnTo>
                    <a:pt x="4659173" y="612648"/>
                  </a:lnTo>
                  <a:lnTo>
                    <a:pt x="4651845" y="656069"/>
                  </a:lnTo>
                  <a:lnTo>
                    <a:pt x="4631944" y="694016"/>
                  </a:lnTo>
                  <a:lnTo>
                    <a:pt x="4601730" y="724077"/>
                  </a:lnTo>
                  <a:lnTo>
                    <a:pt x="4563440" y="743877"/>
                  </a:lnTo>
                  <a:lnTo>
                    <a:pt x="4519346" y="751014"/>
                  </a:lnTo>
                  <a:lnTo>
                    <a:pt x="4475365" y="743978"/>
                  </a:lnTo>
                  <a:lnTo>
                    <a:pt x="4437380" y="724369"/>
                  </a:lnTo>
                  <a:lnTo>
                    <a:pt x="4407598" y="694436"/>
                  </a:lnTo>
                  <a:lnTo>
                    <a:pt x="4388231" y="656450"/>
                  </a:lnTo>
                  <a:lnTo>
                    <a:pt x="4381474" y="612648"/>
                  </a:lnTo>
                  <a:lnTo>
                    <a:pt x="4388231" y="568312"/>
                  </a:lnTo>
                  <a:lnTo>
                    <a:pt x="4407598" y="529907"/>
                  </a:lnTo>
                  <a:lnTo>
                    <a:pt x="4437380" y="499681"/>
                  </a:lnTo>
                  <a:lnTo>
                    <a:pt x="4475365" y="479894"/>
                  </a:lnTo>
                  <a:lnTo>
                    <a:pt x="4519346" y="472795"/>
                  </a:lnTo>
                  <a:lnTo>
                    <a:pt x="4563440" y="479894"/>
                  </a:lnTo>
                  <a:lnTo>
                    <a:pt x="4601730" y="499681"/>
                  </a:lnTo>
                  <a:lnTo>
                    <a:pt x="4631944" y="529907"/>
                  </a:lnTo>
                  <a:lnTo>
                    <a:pt x="4651845" y="568312"/>
                  </a:lnTo>
                  <a:lnTo>
                    <a:pt x="4659173" y="612648"/>
                  </a:lnTo>
                  <a:lnTo>
                    <a:pt x="4659173" y="520877"/>
                  </a:lnTo>
                  <a:lnTo>
                    <a:pt x="4611065" y="472795"/>
                  </a:lnTo>
                  <a:lnTo>
                    <a:pt x="4564050" y="450621"/>
                  </a:lnTo>
                  <a:lnTo>
                    <a:pt x="4519346" y="444639"/>
                  </a:lnTo>
                  <a:lnTo>
                    <a:pt x="4475061" y="450621"/>
                  </a:lnTo>
                  <a:lnTo>
                    <a:pt x="4435157" y="467499"/>
                  </a:lnTo>
                  <a:lnTo>
                    <a:pt x="4401248" y="493725"/>
                  </a:lnTo>
                  <a:lnTo>
                    <a:pt x="4374908" y="527697"/>
                  </a:lnTo>
                  <a:lnTo>
                    <a:pt x="4357751" y="567867"/>
                  </a:lnTo>
                  <a:lnTo>
                    <a:pt x="4351350" y="612648"/>
                  </a:lnTo>
                  <a:lnTo>
                    <a:pt x="4357332" y="657148"/>
                  </a:lnTo>
                  <a:lnTo>
                    <a:pt x="4374248" y="697153"/>
                  </a:lnTo>
                  <a:lnTo>
                    <a:pt x="4400512" y="731062"/>
                  </a:lnTo>
                  <a:lnTo>
                    <a:pt x="4434497" y="757262"/>
                  </a:lnTo>
                  <a:lnTo>
                    <a:pt x="4474642" y="774166"/>
                  </a:lnTo>
                  <a:lnTo>
                    <a:pt x="4519346" y="780161"/>
                  </a:lnTo>
                  <a:lnTo>
                    <a:pt x="4564050" y="773696"/>
                  </a:lnTo>
                  <a:lnTo>
                    <a:pt x="4604194" y="756551"/>
                  </a:lnTo>
                  <a:lnTo>
                    <a:pt x="4638192" y="730313"/>
                  </a:lnTo>
                  <a:lnTo>
                    <a:pt x="4664443" y="696544"/>
                  </a:lnTo>
                  <a:lnTo>
                    <a:pt x="4681359" y="656793"/>
                  </a:lnTo>
                  <a:lnTo>
                    <a:pt x="4687354" y="612648"/>
                  </a:lnTo>
                  <a:close/>
                </a:path>
                <a:path extrusionOk="0" h="3126105" w="4950459">
                  <a:moveTo>
                    <a:pt x="4950231" y="2343099"/>
                  </a:moveTo>
                  <a:lnTo>
                    <a:pt x="4940503" y="2294598"/>
                  </a:lnTo>
                  <a:lnTo>
                    <a:pt x="4928997" y="2277440"/>
                  </a:lnTo>
                  <a:lnTo>
                    <a:pt x="4928997" y="2343099"/>
                  </a:lnTo>
                  <a:lnTo>
                    <a:pt x="4920767" y="2383244"/>
                  </a:lnTo>
                  <a:lnTo>
                    <a:pt x="4898415" y="2415959"/>
                  </a:lnTo>
                  <a:lnTo>
                    <a:pt x="4865408" y="2438057"/>
                  </a:lnTo>
                  <a:lnTo>
                    <a:pt x="4825212" y="2446375"/>
                  </a:lnTo>
                  <a:lnTo>
                    <a:pt x="4785106" y="2438057"/>
                  </a:lnTo>
                  <a:lnTo>
                    <a:pt x="4752264" y="2415959"/>
                  </a:lnTo>
                  <a:lnTo>
                    <a:pt x="4730089" y="2383244"/>
                  </a:lnTo>
                  <a:lnTo>
                    <a:pt x="4721936" y="2343099"/>
                  </a:lnTo>
                  <a:lnTo>
                    <a:pt x="4730026" y="2302687"/>
                  </a:lnTo>
                  <a:lnTo>
                    <a:pt x="4752149" y="2269883"/>
                  </a:lnTo>
                  <a:lnTo>
                    <a:pt x="4785106" y="2247874"/>
                  </a:lnTo>
                  <a:lnTo>
                    <a:pt x="4825720" y="2239835"/>
                  </a:lnTo>
                  <a:lnTo>
                    <a:pt x="4865611" y="2248039"/>
                  </a:lnTo>
                  <a:lnTo>
                    <a:pt x="4898479" y="2270341"/>
                  </a:lnTo>
                  <a:lnTo>
                    <a:pt x="4920780" y="2303208"/>
                  </a:lnTo>
                  <a:lnTo>
                    <a:pt x="4928997" y="2343099"/>
                  </a:lnTo>
                  <a:lnTo>
                    <a:pt x="4928997" y="2277440"/>
                  </a:lnTo>
                  <a:lnTo>
                    <a:pt x="4913846" y="2254834"/>
                  </a:lnTo>
                  <a:lnTo>
                    <a:pt x="4891684" y="2239835"/>
                  </a:lnTo>
                  <a:lnTo>
                    <a:pt x="4874133" y="2227961"/>
                  </a:lnTo>
                  <a:lnTo>
                    <a:pt x="4825212" y="2218080"/>
                  </a:lnTo>
                  <a:lnTo>
                    <a:pt x="4776698" y="2227783"/>
                  </a:lnTo>
                  <a:lnTo>
                    <a:pt x="4736947" y="2254377"/>
                  </a:lnTo>
                  <a:lnTo>
                    <a:pt x="4710074" y="2294077"/>
                  </a:lnTo>
                  <a:lnTo>
                    <a:pt x="4700206" y="2343099"/>
                  </a:lnTo>
                  <a:lnTo>
                    <a:pt x="4710493" y="2390876"/>
                  </a:lnTo>
                  <a:lnTo>
                    <a:pt x="4737316" y="2430284"/>
                  </a:lnTo>
                  <a:lnTo>
                    <a:pt x="4776838" y="2457246"/>
                  </a:lnTo>
                  <a:lnTo>
                    <a:pt x="4825212" y="2467648"/>
                  </a:lnTo>
                  <a:lnTo>
                    <a:pt x="4874133" y="2457754"/>
                  </a:lnTo>
                  <a:lnTo>
                    <a:pt x="4890859" y="2446375"/>
                  </a:lnTo>
                  <a:lnTo>
                    <a:pt x="4913846" y="2430742"/>
                  </a:lnTo>
                  <a:lnTo>
                    <a:pt x="4940503" y="2391041"/>
                  </a:lnTo>
                  <a:lnTo>
                    <a:pt x="4950231" y="2343099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8" name="Google Shape;128;p2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0" y="8717756"/>
              <a:ext cx="4630610" cy="2590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21"/>
            <p:cNvSpPr/>
            <p:nvPr/>
          </p:nvSpPr>
          <p:spPr>
            <a:xfrm>
              <a:off x="0" y="9177597"/>
              <a:ext cx="5320665" cy="2131059"/>
            </a:xfrm>
            <a:custGeom>
              <a:rect b="b" l="l" r="r" t="t"/>
              <a:pathLst>
                <a:path extrusionOk="0" h="2131059" w="5320665">
                  <a:moveTo>
                    <a:pt x="2526512" y="2130958"/>
                  </a:moveTo>
                  <a:lnTo>
                    <a:pt x="2371572" y="1976031"/>
                  </a:lnTo>
                  <a:lnTo>
                    <a:pt x="633704" y="1976031"/>
                  </a:lnTo>
                  <a:lnTo>
                    <a:pt x="628332" y="1981403"/>
                  </a:lnTo>
                  <a:lnTo>
                    <a:pt x="549008" y="1902155"/>
                  </a:lnTo>
                  <a:lnTo>
                    <a:pt x="496328" y="1849526"/>
                  </a:lnTo>
                  <a:lnTo>
                    <a:pt x="26416" y="1849526"/>
                  </a:lnTo>
                  <a:lnTo>
                    <a:pt x="0" y="1875751"/>
                  </a:lnTo>
                  <a:lnTo>
                    <a:pt x="0" y="1949665"/>
                  </a:lnTo>
                  <a:lnTo>
                    <a:pt x="47167" y="1902155"/>
                  </a:lnTo>
                  <a:lnTo>
                    <a:pt x="474103" y="1902155"/>
                  </a:lnTo>
                  <a:lnTo>
                    <a:pt x="590892" y="2018868"/>
                  </a:lnTo>
                  <a:lnTo>
                    <a:pt x="478878" y="2130958"/>
                  </a:lnTo>
                  <a:lnTo>
                    <a:pt x="554062" y="2130958"/>
                  </a:lnTo>
                  <a:lnTo>
                    <a:pt x="628561" y="2056511"/>
                  </a:lnTo>
                  <a:lnTo>
                    <a:pt x="703072" y="2130958"/>
                  </a:lnTo>
                  <a:lnTo>
                    <a:pt x="778052" y="2130958"/>
                  </a:lnTo>
                  <a:lnTo>
                    <a:pt x="675640" y="2028659"/>
                  </a:lnTo>
                  <a:lnTo>
                    <a:pt x="2349817" y="2028659"/>
                  </a:lnTo>
                  <a:lnTo>
                    <a:pt x="2452128" y="2130958"/>
                  </a:lnTo>
                  <a:lnTo>
                    <a:pt x="2526512" y="2130958"/>
                  </a:lnTo>
                  <a:close/>
                </a:path>
                <a:path extrusionOk="0" h="2131059" w="5320665">
                  <a:moveTo>
                    <a:pt x="4870412" y="2130958"/>
                  </a:moveTo>
                  <a:lnTo>
                    <a:pt x="4869916" y="2103767"/>
                  </a:lnTo>
                  <a:lnTo>
                    <a:pt x="4488472" y="2103767"/>
                  </a:lnTo>
                  <a:lnTo>
                    <a:pt x="4461294" y="2130958"/>
                  </a:lnTo>
                  <a:lnTo>
                    <a:pt x="4870412" y="2130958"/>
                  </a:lnTo>
                  <a:close/>
                </a:path>
                <a:path extrusionOk="0" h="2131059" w="5320665">
                  <a:moveTo>
                    <a:pt x="4914404" y="1803831"/>
                  </a:moveTo>
                  <a:lnTo>
                    <a:pt x="4910175" y="1783334"/>
                  </a:lnTo>
                  <a:lnTo>
                    <a:pt x="4898707" y="1766430"/>
                  </a:lnTo>
                  <a:lnTo>
                    <a:pt x="4881867" y="1754949"/>
                  </a:lnTo>
                  <a:lnTo>
                    <a:pt x="4861522" y="1750707"/>
                  </a:lnTo>
                  <a:lnTo>
                    <a:pt x="4840541" y="1754936"/>
                  </a:lnTo>
                  <a:lnTo>
                    <a:pt x="4823777" y="1766366"/>
                  </a:lnTo>
                  <a:lnTo>
                    <a:pt x="4812677" y="1783130"/>
                  </a:lnTo>
                  <a:lnTo>
                    <a:pt x="4811103" y="1790979"/>
                  </a:lnTo>
                  <a:lnTo>
                    <a:pt x="4282376" y="1790979"/>
                  </a:lnTo>
                  <a:lnTo>
                    <a:pt x="3942219" y="2130958"/>
                  </a:lnTo>
                  <a:lnTo>
                    <a:pt x="3979761" y="2130958"/>
                  </a:lnTo>
                  <a:lnTo>
                    <a:pt x="4292752" y="1817179"/>
                  </a:lnTo>
                  <a:lnTo>
                    <a:pt x="4811280" y="1817179"/>
                  </a:lnTo>
                  <a:lnTo>
                    <a:pt x="4812665" y="1824367"/>
                  </a:lnTo>
                  <a:lnTo>
                    <a:pt x="4823650" y="1841474"/>
                  </a:lnTo>
                  <a:lnTo>
                    <a:pt x="4840109" y="1852980"/>
                  </a:lnTo>
                  <a:lnTo>
                    <a:pt x="4860518" y="1857184"/>
                  </a:lnTo>
                  <a:lnTo>
                    <a:pt x="4881448" y="1852980"/>
                  </a:lnTo>
                  <a:lnTo>
                    <a:pt x="4898580" y="1841538"/>
                  </a:lnTo>
                  <a:lnTo>
                    <a:pt x="4910163" y="1824570"/>
                  </a:lnTo>
                  <a:lnTo>
                    <a:pt x="4914404" y="1803831"/>
                  </a:lnTo>
                  <a:close/>
                </a:path>
                <a:path extrusionOk="0" h="2131059" w="5320665">
                  <a:moveTo>
                    <a:pt x="5320068" y="1160945"/>
                  </a:moveTo>
                  <a:lnTo>
                    <a:pt x="5301793" y="1141653"/>
                  </a:lnTo>
                  <a:lnTo>
                    <a:pt x="5058664" y="1384312"/>
                  </a:lnTo>
                  <a:lnTo>
                    <a:pt x="3428517" y="1384312"/>
                  </a:lnTo>
                  <a:lnTo>
                    <a:pt x="3191179" y="1146873"/>
                  </a:lnTo>
                  <a:lnTo>
                    <a:pt x="3864356" y="1146873"/>
                  </a:lnTo>
                  <a:lnTo>
                    <a:pt x="3864356" y="1120686"/>
                  </a:lnTo>
                  <a:lnTo>
                    <a:pt x="3164509" y="1120203"/>
                  </a:lnTo>
                  <a:lnTo>
                    <a:pt x="2220861" y="176123"/>
                  </a:lnTo>
                  <a:lnTo>
                    <a:pt x="1294384" y="176898"/>
                  </a:lnTo>
                  <a:lnTo>
                    <a:pt x="1117955" y="495"/>
                  </a:lnTo>
                  <a:lnTo>
                    <a:pt x="0" y="0"/>
                  </a:lnTo>
                  <a:lnTo>
                    <a:pt x="0" y="26212"/>
                  </a:lnTo>
                  <a:lnTo>
                    <a:pt x="1107579" y="26212"/>
                  </a:lnTo>
                  <a:lnTo>
                    <a:pt x="1283487" y="202590"/>
                  </a:lnTo>
                  <a:lnTo>
                    <a:pt x="2209495" y="202590"/>
                  </a:lnTo>
                  <a:lnTo>
                    <a:pt x="3127248" y="1120178"/>
                  </a:lnTo>
                  <a:lnTo>
                    <a:pt x="2464968" y="1119708"/>
                  </a:lnTo>
                  <a:lnTo>
                    <a:pt x="2305685" y="1279067"/>
                  </a:lnTo>
                  <a:lnTo>
                    <a:pt x="1673364" y="1279067"/>
                  </a:lnTo>
                  <a:lnTo>
                    <a:pt x="1099680" y="706107"/>
                  </a:lnTo>
                  <a:lnTo>
                    <a:pt x="0" y="706107"/>
                  </a:lnTo>
                  <a:lnTo>
                    <a:pt x="0" y="732320"/>
                  </a:lnTo>
                  <a:lnTo>
                    <a:pt x="1089799" y="732320"/>
                  </a:lnTo>
                  <a:lnTo>
                    <a:pt x="1662988" y="1305242"/>
                  </a:lnTo>
                  <a:lnTo>
                    <a:pt x="2279523" y="1305242"/>
                  </a:lnTo>
                  <a:lnTo>
                    <a:pt x="1953056" y="1631886"/>
                  </a:lnTo>
                  <a:lnTo>
                    <a:pt x="119316" y="1631886"/>
                  </a:lnTo>
                  <a:lnTo>
                    <a:pt x="0" y="1751355"/>
                  </a:lnTo>
                  <a:lnTo>
                    <a:pt x="0" y="1789709"/>
                  </a:lnTo>
                  <a:lnTo>
                    <a:pt x="131191" y="1658797"/>
                  </a:lnTo>
                  <a:lnTo>
                    <a:pt x="1965413" y="1658797"/>
                  </a:lnTo>
                  <a:lnTo>
                    <a:pt x="2318270" y="1305242"/>
                  </a:lnTo>
                  <a:lnTo>
                    <a:pt x="2695244" y="1305242"/>
                  </a:lnTo>
                  <a:lnTo>
                    <a:pt x="3100921" y="1711426"/>
                  </a:lnTo>
                  <a:lnTo>
                    <a:pt x="3460902" y="1711426"/>
                  </a:lnTo>
                  <a:lnTo>
                    <a:pt x="3463340" y="1723605"/>
                  </a:lnTo>
                  <a:lnTo>
                    <a:pt x="3474745" y="1740738"/>
                  </a:lnTo>
                  <a:lnTo>
                    <a:pt x="3491712" y="1752358"/>
                  </a:lnTo>
                  <a:lnTo>
                    <a:pt x="3512553" y="1756638"/>
                  </a:lnTo>
                  <a:lnTo>
                    <a:pt x="3532898" y="1751825"/>
                  </a:lnTo>
                  <a:lnTo>
                    <a:pt x="3549294" y="1740217"/>
                  </a:lnTo>
                  <a:lnTo>
                    <a:pt x="3560419" y="1723224"/>
                  </a:lnTo>
                  <a:lnTo>
                    <a:pt x="3564928" y="1702295"/>
                  </a:lnTo>
                  <a:lnTo>
                    <a:pt x="3560343" y="1681759"/>
                  </a:lnTo>
                  <a:lnTo>
                    <a:pt x="3549091" y="1665033"/>
                  </a:lnTo>
                  <a:lnTo>
                    <a:pt x="3532670" y="1653781"/>
                  </a:lnTo>
                  <a:lnTo>
                    <a:pt x="3512553" y="1649653"/>
                  </a:lnTo>
                  <a:lnTo>
                    <a:pt x="3492106" y="1653654"/>
                  </a:lnTo>
                  <a:lnTo>
                    <a:pt x="3475101" y="1664728"/>
                  </a:lnTo>
                  <a:lnTo>
                    <a:pt x="3463480" y="1681556"/>
                  </a:lnTo>
                  <a:lnTo>
                    <a:pt x="3462718" y="1685251"/>
                  </a:lnTo>
                  <a:lnTo>
                    <a:pt x="3111296" y="1685251"/>
                  </a:lnTo>
                  <a:lnTo>
                    <a:pt x="2705620" y="1279067"/>
                  </a:lnTo>
                  <a:lnTo>
                    <a:pt x="2344394" y="1279067"/>
                  </a:lnTo>
                  <a:lnTo>
                    <a:pt x="2476335" y="1146873"/>
                  </a:lnTo>
                  <a:lnTo>
                    <a:pt x="3153956" y="1146873"/>
                  </a:lnTo>
                  <a:lnTo>
                    <a:pt x="3418636" y="1411490"/>
                  </a:lnTo>
                  <a:lnTo>
                    <a:pt x="5070043" y="1411490"/>
                  </a:lnTo>
                  <a:lnTo>
                    <a:pt x="5320068" y="1160945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2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361825" y="10510028"/>
              <a:ext cx="105755" cy="10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609138" y="10419081"/>
              <a:ext cx="105242" cy="106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066576" y="10973264"/>
              <a:ext cx="105253" cy="1054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21"/>
            <p:cNvSpPr/>
            <p:nvPr/>
          </p:nvSpPr>
          <p:spPr>
            <a:xfrm>
              <a:off x="1041379" y="9856529"/>
              <a:ext cx="107315" cy="106679"/>
            </a:xfrm>
            <a:custGeom>
              <a:rect b="b" l="l" r="r" t="t"/>
              <a:pathLst>
                <a:path extrusionOk="0" h="106679" w="107315">
                  <a:moveTo>
                    <a:pt x="53862" y="0"/>
                  </a:moveTo>
                  <a:lnTo>
                    <a:pt x="33288" y="4100"/>
                  </a:lnTo>
                  <a:lnTo>
                    <a:pt x="16372" y="15381"/>
                  </a:lnTo>
                  <a:lnTo>
                    <a:pt x="4736" y="32317"/>
                  </a:lnTo>
                  <a:lnTo>
                    <a:pt x="0" y="53380"/>
                  </a:lnTo>
                  <a:lnTo>
                    <a:pt x="4728" y="73863"/>
                  </a:lnTo>
                  <a:lnTo>
                    <a:pt x="16309" y="90757"/>
                  </a:lnTo>
                  <a:lnTo>
                    <a:pt x="33076" y="102235"/>
                  </a:lnTo>
                  <a:lnTo>
                    <a:pt x="53359" y="106467"/>
                  </a:lnTo>
                  <a:lnTo>
                    <a:pt x="73995" y="102372"/>
                  </a:lnTo>
                  <a:lnTo>
                    <a:pt x="90971" y="91122"/>
                  </a:lnTo>
                  <a:lnTo>
                    <a:pt x="102481" y="74273"/>
                  </a:lnTo>
                  <a:lnTo>
                    <a:pt x="106719" y="53380"/>
                  </a:lnTo>
                  <a:lnTo>
                    <a:pt x="102489" y="32719"/>
                  </a:lnTo>
                  <a:lnTo>
                    <a:pt x="91033" y="15739"/>
                  </a:lnTo>
                  <a:lnTo>
                    <a:pt x="74207" y="4234"/>
                  </a:lnTo>
                  <a:lnTo>
                    <a:pt x="53862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4" name="Google Shape;134;p2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271138" y="10271089"/>
              <a:ext cx="106269" cy="106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21"/>
            <p:cNvSpPr/>
            <p:nvPr/>
          </p:nvSpPr>
          <p:spPr>
            <a:xfrm>
              <a:off x="159842" y="10261999"/>
              <a:ext cx="3748404" cy="349250"/>
            </a:xfrm>
            <a:custGeom>
              <a:rect b="b" l="l" r="r" t="t"/>
              <a:pathLst>
                <a:path extrusionOk="0" h="349250" w="3748404">
                  <a:moveTo>
                    <a:pt x="106248" y="296443"/>
                  </a:moveTo>
                  <a:lnTo>
                    <a:pt x="102006" y="275666"/>
                  </a:lnTo>
                  <a:lnTo>
                    <a:pt x="90551" y="258800"/>
                  </a:lnTo>
                  <a:lnTo>
                    <a:pt x="73710" y="247357"/>
                  </a:lnTo>
                  <a:lnTo>
                    <a:pt x="53352" y="242824"/>
                  </a:lnTo>
                  <a:lnTo>
                    <a:pt x="32512" y="247142"/>
                  </a:lnTo>
                  <a:lnTo>
                    <a:pt x="15557" y="258800"/>
                  </a:lnTo>
                  <a:lnTo>
                    <a:pt x="4165" y="275869"/>
                  </a:lnTo>
                  <a:lnTo>
                    <a:pt x="0" y="296443"/>
                  </a:lnTo>
                  <a:lnTo>
                    <a:pt x="4165" y="316445"/>
                  </a:lnTo>
                  <a:lnTo>
                    <a:pt x="15557" y="333235"/>
                  </a:lnTo>
                  <a:lnTo>
                    <a:pt x="32512" y="344779"/>
                  </a:lnTo>
                  <a:lnTo>
                    <a:pt x="53352" y="349072"/>
                  </a:lnTo>
                  <a:lnTo>
                    <a:pt x="73710" y="344779"/>
                  </a:lnTo>
                  <a:lnTo>
                    <a:pt x="90551" y="333235"/>
                  </a:lnTo>
                  <a:lnTo>
                    <a:pt x="102006" y="316445"/>
                  </a:lnTo>
                  <a:lnTo>
                    <a:pt x="106248" y="296443"/>
                  </a:lnTo>
                  <a:close/>
                </a:path>
                <a:path extrusionOk="0" h="349250" w="3748404">
                  <a:moveTo>
                    <a:pt x="3747986" y="53314"/>
                  </a:moveTo>
                  <a:lnTo>
                    <a:pt x="3743985" y="32689"/>
                  </a:lnTo>
                  <a:lnTo>
                    <a:pt x="3732987" y="15722"/>
                  </a:lnTo>
                  <a:lnTo>
                    <a:pt x="3716528" y="4229"/>
                  </a:lnTo>
                  <a:lnTo>
                    <a:pt x="3696131" y="0"/>
                  </a:lnTo>
                  <a:lnTo>
                    <a:pt x="3675215" y="4737"/>
                  </a:lnTo>
                  <a:lnTo>
                    <a:pt x="3658133" y="16179"/>
                  </a:lnTo>
                  <a:lnTo>
                    <a:pt x="3646703" y="32854"/>
                  </a:lnTo>
                  <a:lnTo>
                    <a:pt x="3642741" y="53314"/>
                  </a:lnTo>
                  <a:lnTo>
                    <a:pt x="3646919" y="74231"/>
                  </a:lnTo>
                  <a:lnTo>
                    <a:pt x="3658324" y="91084"/>
                  </a:lnTo>
                  <a:lnTo>
                    <a:pt x="3675278" y="102336"/>
                  </a:lnTo>
                  <a:lnTo>
                    <a:pt x="3696131" y="106438"/>
                  </a:lnTo>
                  <a:lnTo>
                    <a:pt x="3716667" y="102336"/>
                  </a:lnTo>
                  <a:lnTo>
                    <a:pt x="3733381" y="91084"/>
                  </a:lnTo>
                  <a:lnTo>
                    <a:pt x="3744417" y="74231"/>
                  </a:lnTo>
                  <a:lnTo>
                    <a:pt x="3747986" y="53314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6" name="Google Shape;136;p21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907096" y="10768945"/>
              <a:ext cx="104761" cy="106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21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803702" y="11228722"/>
              <a:ext cx="150738" cy="79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1"/>
            <p:cNvSpPr/>
            <p:nvPr/>
          </p:nvSpPr>
          <p:spPr>
            <a:xfrm>
              <a:off x="91643" y="9779463"/>
              <a:ext cx="4950460" cy="1529715"/>
            </a:xfrm>
            <a:custGeom>
              <a:rect b="b" l="l" r="r" t="t"/>
              <a:pathLst>
                <a:path extrusionOk="0" h="1529715" w="4950460">
                  <a:moveTo>
                    <a:pt x="250024" y="782447"/>
                  </a:moveTo>
                  <a:lnTo>
                    <a:pt x="239737" y="734669"/>
                  </a:lnTo>
                  <a:lnTo>
                    <a:pt x="228295" y="717867"/>
                  </a:lnTo>
                  <a:lnTo>
                    <a:pt x="228295" y="782447"/>
                  </a:lnTo>
                  <a:lnTo>
                    <a:pt x="220205" y="822858"/>
                  </a:lnTo>
                  <a:lnTo>
                    <a:pt x="198081" y="855662"/>
                  </a:lnTo>
                  <a:lnTo>
                    <a:pt x="165125" y="877671"/>
                  </a:lnTo>
                  <a:lnTo>
                    <a:pt x="124510" y="885723"/>
                  </a:lnTo>
                  <a:lnTo>
                    <a:pt x="84620" y="877506"/>
                  </a:lnTo>
                  <a:lnTo>
                    <a:pt x="51752" y="855205"/>
                  </a:lnTo>
                  <a:lnTo>
                    <a:pt x="29451" y="822350"/>
                  </a:lnTo>
                  <a:lnTo>
                    <a:pt x="21234" y="782447"/>
                  </a:lnTo>
                  <a:lnTo>
                    <a:pt x="29464" y="742302"/>
                  </a:lnTo>
                  <a:lnTo>
                    <a:pt x="51816" y="709587"/>
                  </a:lnTo>
                  <a:lnTo>
                    <a:pt x="84823" y="687489"/>
                  </a:lnTo>
                  <a:lnTo>
                    <a:pt x="125018" y="679170"/>
                  </a:lnTo>
                  <a:lnTo>
                    <a:pt x="165125" y="687489"/>
                  </a:lnTo>
                  <a:lnTo>
                    <a:pt x="197967" y="709587"/>
                  </a:lnTo>
                  <a:lnTo>
                    <a:pt x="220141" y="742302"/>
                  </a:lnTo>
                  <a:lnTo>
                    <a:pt x="228295" y="782447"/>
                  </a:lnTo>
                  <a:lnTo>
                    <a:pt x="228295" y="717867"/>
                  </a:lnTo>
                  <a:lnTo>
                    <a:pt x="212915" y="695261"/>
                  </a:lnTo>
                  <a:lnTo>
                    <a:pt x="189318" y="679170"/>
                  </a:lnTo>
                  <a:lnTo>
                    <a:pt x="173393" y="668299"/>
                  </a:lnTo>
                  <a:lnTo>
                    <a:pt x="125018" y="657898"/>
                  </a:lnTo>
                  <a:lnTo>
                    <a:pt x="76098" y="667791"/>
                  </a:lnTo>
                  <a:lnTo>
                    <a:pt x="36385" y="694804"/>
                  </a:lnTo>
                  <a:lnTo>
                    <a:pt x="9728" y="734504"/>
                  </a:lnTo>
                  <a:lnTo>
                    <a:pt x="0" y="782447"/>
                  </a:lnTo>
                  <a:lnTo>
                    <a:pt x="9728" y="830961"/>
                  </a:lnTo>
                  <a:lnTo>
                    <a:pt x="36385" y="870712"/>
                  </a:lnTo>
                  <a:lnTo>
                    <a:pt x="76098" y="897585"/>
                  </a:lnTo>
                  <a:lnTo>
                    <a:pt x="125018" y="907465"/>
                  </a:lnTo>
                  <a:lnTo>
                    <a:pt x="173532" y="897763"/>
                  </a:lnTo>
                  <a:lnTo>
                    <a:pt x="191541" y="885723"/>
                  </a:lnTo>
                  <a:lnTo>
                    <a:pt x="213283" y="871169"/>
                  </a:lnTo>
                  <a:lnTo>
                    <a:pt x="240157" y="831469"/>
                  </a:lnTo>
                  <a:lnTo>
                    <a:pt x="250024" y="782447"/>
                  </a:lnTo>
                  <a:close/>
                </a:path>
                <a:path extrusionOk="0" h="1529715" w="4950460">
                  <a:moveTo>
                    <a:pt x="1134046" y="123774"/>
                  </a:moveTo>
                  <a:lnTo>
                    <a:pt x="1124242" y="75552"/>
                  </a:lnTo>
                  <a:lnTo>
                    <a:pt x="1111808" y="57162"/>
                  </a:lnTo>
                  <a:lnTo>
                    <a:pt x="1111808" y="123774"/>
                  </a:lnTo>
                  <a:lnTo>
                    <a:pt x="1104226" y="163969"/>
                  </a:lnTo>
                  <a:lnTo>
                    <a:pt x="1082281" y="196519"/>
                  </a:lnTo>
                  <a:lnTo>
                    <a:pt x="1049401" y="218313"/>
                  </a:lnTo>
                  <a:lnTo>
                    <a:pt x="1009027" y="226275"/>
                  </a:lnTo>
                  <a:lnTo>
                    <a:pt x="969124" y="218960"/>
                  </a:lnTo>
                  <a:lnTo>
                    <a:pt x="936256" y="197218"/>
                  </a:lnTo>
                  <a:lnTo>
                    <a:pt x="913968" y="164680"/>
                  </a:lnTo>
                  <a:lnTo>
                    <a:pt x="905751" y="124980"/>
                  </a:lnTo>
                  <a:lnTo>
                    <a:pt x="913968" y="84620"/>
                  </a:lnTo>
                  <a:lnTo>
                    <a:pt x="936256" y="51460"/>
                  </a:lnTo>
                  <a:lnTo>
                    <a:pt x="969124" y="29006"/>
                  </a:lnTo>
                  <a:lnTo>
                    <a:pt x="1009027" y="20751"/>
                  </a:lnTo>
                  <a:lnTo>
                    <a:pt x="1049261" y="28994"/>
                  </a:lnTo>
                  <a:lnTo>
                    <a:pt x="1081913" y="51308"/>
                  </a:lnTo>
                  <a:lnTo>
                    <a:pt x="1103807" y="84112"/>
                  </a:lnTo>
                  <a:lnTo>
                    <a:pt x="1111808" y="123774"/>
                  </a:lnTo>
                  <a:lnTo>
                    <a:pt x="1111808" y="57162"/>
                  </a:lnTo>
                  <a:lnTo>
                    <a:pt x="1097534" y="36029"/>
                  </a:lnTo>
                  <a:lnTo>
                    <a:pt x="1074801" y="20751"/>
                  </a:lnTo>
                  <a:lnTo>
                    <a:pt x="1057948" y="9436"/>
                  </a:lnTo>
                  <a:lnTo>
                    <a:pt x="1009510" y="0"/>
                  </a:lnTo>
                  <a:lnTo>
                    <a:pt x="961021" y="9855"/>
                  </a:lnTo>
                  <a:lnTo>
                    <a:pt x="921372" y="36588"/>
                  </a:lnTo>
                  <a:lnTo>
                    <a:pt x="894791" y="75984"/>
                  </a:lnTo>
                  <a:lnTo>
                    <a:pt x="885482" y="123774"/>
                  </a:lnTo>
                  <a:lnTo>
                    <a:pt x="895210" y="172313"/>
                  </a:lnTo>
                  <a:lnTo>
                    <a:pt x="921740" y="212140"/>
                  </a:lnTo>
                  <a:lnTo>
                    <a:pt x="961161" y="239090"/>
                  </a:lnTo>
                  <a:lnTo>
                    <a:pt x="1009510" y="249008"/>
                  </a:lnTo>
                  <a:lnTo>
                    <a:pt x="1057948" y="239090"/>
                  </a:lnTo>
                  <a:lnTo>
                    <a:pt x="1076782" y="226275"/>
                  </a:lnTo>
                  <a:lnTo>
                    <a:pt x="1097534" y="212140"/>
                  </a:lnTo>
                  <a:lnTo>
                    <a:pt x="1124242" y="172313"/>
                  </a:lnTo>
                  <a:lnTo>
                    <a:pt x="1134046" y="123774"/>
                  </a:lnTo>
                  <a:close/>
                </a:path>
                <a:path extrusionOk="0" h="1529715" w="4950460">
                  <a:moveTo>
                    <a:pt x="3552812" y="1097203"/>
                  </a:moveTo>
                  <a:lnTo>
                    <a:pt x="3543516" y="1048308"/>
                  </a:lnTo>
                  <a:lnTo>
                    <a:pt x="3531578" y="1030389"/>
                  </a:lnTo>
                  <a:lnTo>
                    <a:pt x="3531578" y="1097203"/>
                  </a:lnTo>
                  <a:lnTo>
                    <a:pt x="3523500" y="1137589"/>
                  </a:lnTo>
                  <a:lnTo>
                    <a:pt x="3501504" y="1170305"/>
                  </a:lnTo>
                  <a:lnTo>
                    <a:pt x="3468840" y="1192225"/>
                  </a:lnTo>
                  <a:lnTo>
                    <a:pt x="3428809" y="1200226"/>
                  </a:lnTo>
                  <a:lnTo>
                    <a:pt x="3388614" y="1192225"/>
                  </a:lnTo>
                  <a:lnTo>
                    <a:pt x="3355606" y="1170305"/>
                  </a:lnTo>
                  <a:lnTo>
                    <a:pt x="3333242" y="1137589"/>
                  </a:lnTo>
                  <a:lnTo>
                    <a:pt x="3325012" y="1097203"/>
                  </a:lnTo>
                  <a:lnTo>
                    <a:pt x="3333242" y="1056970"/>
                  </a:lnTo>
                  <a:lnTo>
                    <a:pt x="3355606" y="1024318"/>
                  </a:lnTo>
                  <a:lnTo>
                    <a:pt x="3388614" y="1002423"/>
                  </a:lnTo>
                  <a:lnTo>
                    <a:pt x="3428809" y="994422"/>
                  </a:lnTo>
                  <a:lnTo>
                    <a:pt x="3469309" y="1002423"/>
                  </a:lnTo>
                  <a:lnTo>
                    <a:pt x="3502050" y="1024318"/>
                  </a:lnTo>
                  <a:lnTo>
                    <a:pt x="3523856" y="1056970"/>
                  </a:lnTo>
                  <a:lnTo>
                    <a:pt x="3531578" y="1097203"/>
                  </a:lnTo>
                  <a:lnTo>
                    <a:pt x="3531578" y="1030389"/>
                  </a:lnTo>
                  <a:lnTo>
                    <a:pt x="3516947" y="1008418"/>
                  </a:lnTo>
                  <a:lnTo>
                    <a:pt x="3496297" y="994422"/>
                  </a:lnTo>
                  <a:lnTo>
                    <a:pt x="3477298" y="981544"/>
                  </a:lnTo>
                  <a:lnTo>
                    <a:pt x="3428809" y="971689"/>
                  </a:lnTo>
                  <a:lnTo>
                    <a:pt x="3380486" y="981684"/>
                  </a:lnTo>
                  <a:lnTo>
                    <a:pt x="3341128" y="1008786"/>
                  </a:lnTo>
                  <a:lnTo>
                    <a:pt x="3314484" y="1048727"/>
                  </a:lnTo>
                  <a:lnTo>
                    <a:pt x="3304286" y="1097203"/>
                  </a:lnTo>
                  <a:lnTo>
                    <a:pt x="3314547" y="1145019"/>
                  </a:lnTo>
                  <a:lnTo>
                    <a:pt x="3341319" y="1184541"/>
                  </a:lnTo>
                  <a:lnTo>
                    <a:pt x="3380702" y="1211643"/>
                  </a:lnTo>
                  <a:lnTo>
                    <a:pt x="3428809" y="1222222"/>
                  </a:lnTo>
                  <a:lnTo>
                    <a:pt x="3477158" y="1212354"/>
                  </a:lnTo>
                  <a:lnTo>
                    <a:pt x="3494938" y="1200226"/>
                  </a:lnTo>
                  <a:lnTo>
                    <a:pt x="3516566" y="1185481"/>
                  </a:lnTo>
                  <a:lnTo>
                    <a:pt x="3543096" y="1145717"/>
                  </a:lnTo>
                  <a:lnTo>
                    <a:pt x="3552812" y="1097203"/>
                  </a:lnTo>
                  <a:close/>
                </a:path>
                <a:path extrusionOk="0" h="1529715" w="4950460">
                  <a:moveTo>
                    <a:pt x="3898722" y="536359"/>
                  </a:moveTo>
                  <a:lnTo>
                    <a:pt x="3888854" y="488149"/>
                  </a:lnTo>
                  <a:lnTo>
                    <a:pt x="3876967" y="470509"/>
                  </a:lnTo>
                  <a:lnTo>
                    <a:pt x="3876967" y="536359"/>
                  </a:lnTo>
                  <a:lnTo>
                    <a:pt x="3868902" y="576795"/>
                  </a:lnTo>
                  <a:lnTo>
                    <a:pt x="3846893" y="609866"/>
                  </a:lnTo>
                  <a:lnTo>
                    <a:pt x="3814229" y="632193"/>
                  </a:lnTo>
                  <a:lnTo>
                    <a:pt x="3774198" y="640384"/>
                  </a:lnTo>
                  <a:lnTo>
                    <a:pt x="3733584" y="631875"/>
                  </a:lnTo>
                  <a:lnTo>
                    <a:pt x="3700615" y="609587"/>
                  </a:lnTo>
                  <a:lnTo>
                    <a:pt x="3678491" y="576694"/>
                  </a:lnTo>
                  <a:lnTo>
                    <a:pt x="3670401" y="536359"/>
                  </a:lnTo>
                  <a:lnTo>
                    <a:pt x="3678491" y="496709"/>
                  </a:lnTo>
                  <a:lnTo>
                    <a:pt x="3700615" y="463918"/>
                  </a:lnTo>
                  <a:lnTo>
                    <a:pt x="3733584" y="441579"/>
                  </a:lnTo>
                  <a:lnTo>
                    <a:pt x="3774198" y="433336"/>
                  </a:lnTo>
                  <a:lnTo>
                    <a:pt x="3813797" y="441579"/>
                  </a:lnTo>
                  <a:lnTo>
                    <a:pt x="3846512" y="463918"/>
                  </a:lnTo>
                  <a:lnTo>
                    <a:pt x="3868750" y="496709"/>
                  </a:lnTo>
                  <a:lnTo>
                    <a:pt x="3876967" y="536359"/>
                  </a:lnTo>
                  <a:lnTo>
                    <a:pt x="3876967" y="470509"/>
                  </a:lnTo>
                  <a:lnTo>
                    <a:pt x="3862044" y="448360"/>
                  </a:lnTo>
                  <a:lnTo>
                    <a:pt x="3840061" y="433336"/>
                  </a:lnTo>
                  <a:lnTo>
                    <a:pt x="3822433" y="421297"/>
                  </a:lnTo>
                  <a:lnTo>
                    <a:pt x="3774198" y="411314"/>
                  </a:lnTo>
                  <a:lnTo>
                    <a:pt x="3725405" y="421297"/>
                  </a:lnTo>
                  <a:lnTo>
                    <a:pt x="3685514" y="448360"/>
                  </a:lnTo>
                  <a:lnTo>
                    <a:pt x="3658590" y="488149"/>
                  </a:lnTo>
                  <a:lnTo>
                    <a:pt x="3648710" y="536359"/>
                  </a:lnTo>
                  <a:lnTo>
                    <a:pt x="3658451" y="584847"/>
                  </a:lnTo>
                  <a:lnTo>
                    <a:pt x="3685133" y="624522"/>
                  </a:lnTo>
                  <a:lnTo>
                    <a:pt x="3724973" y="651306"/>
                  </a:lnTo>
                  <a:lnTo>
                    <a:pt x="3774198" y="661136"/>
                  </a:lnTo>
                  <a:lnTo>
                    <a:pt x="3822001" y="651306"/>
                  </a:lnTo>
                  <a:lnTo>
                    <a:pt x="3838156" y="640384"/>
                  </a:lnTo>
                  <a:lnTo>
                    <a:pt x="3861651" y="624522"/>
                  </a:lnTo>
                  <a:lnTo>
                    <a:pt x="3888714" y="584847"/>
                  </a:lnTo>
                  <a:lnTo>
                    <a:pt x="3898722" y="536359"/>
                  </a:lnTo>
                  <a:close/>
                </a:path>
                <a:path extrusionOk="0" h="1529715" w="4950460">
                  <a:moveTo>
                    <a:pt x="4870691" y="1195793"/>
                  </a:moveTo>
                  <a:lnTo>
                    <a:pt x="4862284" y="1154544"/>
                  </a:lnTo>
                  <a:lnTo>
                    <a:pt x="4852416" y="1139812"/>
                  </a:lnTo>
                  <a:lnTo>
                    <a:pt x="4852416" y="1195793"/>
                  </a:lnTo>
                  <a:lnTo>
                    <a:pt x="4845545" y="1229677"/>
                  </a:lnTo>
                  <a:lnTo>
                    <a:pt x="4826762" y="1257490"/>
                  </a:lnTo>
                  <a:lnTo>
                    <a:pt x="4798809" y="1276324"/>
                  </a:lnTo>
                  <a:lnTo>
                    <a:pt x="4764430" y="1283246"/>
                  </a:lnTo>
                  <a:lnTo>
                    <a:pt x="4730407" y="1276388"/>
                  </a:lnTo>
                  <a:lnTo>
                    <a:pt x="4702797" y="1257681"/>
                  </a:lnTo>
                  <a:lnTo>
                    <a:pt x="4684268" y="1229880"/>
                  </a:lnTo>
                  <a:lnTo>
                    <a:pt x="4677499" y="1195793"/>
                  </a:lnTo>
                  <a:lnTo>
                    <a:pt x="4684268" y="1161694"/>
                  </a:lnTo>
                  <a:lnTo>
                    <a:pt x="4702797" y="1133741"/>
                  </a:lnTo>
                  <a:lnTo>
                    <a:pt x="4730407" y="1115009"/>
                  </a:lnTo>
                  <a:lnTo>
                    <a:pt x="4764430" y="1108570"/>
                  </a:lnTo>
                  <a:lnTo>
                    <a:pt x="4798961" y="1115009"/>
                  </a:lnTo>
                  <a:lnTo>
                    <a:pt x="4826762" y="1133741"/>
                  </a:lnTo>
                  <a:lnTo>
                    <a:pt x="4845405" y="1161694"/>
                  </a:lnTo>
                  <a:lnTo>
                    <a:pt x="4852416" y="1195793"/>
                  </a:lnTo>
                  <a:lnTo>
                    <a:pt x="4852416" y="1139812"/>
                  </a:lnTo>
                  <a:lnTo>
                    <a:pt x="4839424" y="1120394"/>
                  </a:lnTo>
                  <a:lnTo>
                    <a:pt x="4822241" y="1108570"/>
                  </a:lnTo>
                  <a:lnTo>
                    <a:pt x="4805642" y="1097140"/>
                  </a:lnTo>
                  <a:lnTo>
                    <a:pt x="4764430" y="1088542"/>
                  </a:lnTo>
                  <a:lnTo>
                    <a:pt x="4723612" y="1097140"/>
                  </a:lnTo>
                  <a:lnTo>
                    <a:pt x="4690135" y="1120394"/>
                  </a:lnTo>
                  <a:lnTo>
                    <a:pt x="4667504" y="1154544"/>
                  </a:lnTo>
                  <a:lnTo>
                    <a:pt x="4659185" y="1195793"/>
                  </a:lnTo>
                  <a:lnTo>
                    <a:pt x="4667021" y="1236916"/>
                  </a:lnTo>
                  <a:lnTo>
                    <a:pt x="4689576" y="1270520"/>
                  </a:lnTo>
                  <a:lnTo>
                    <a:pt x="4723257" y="1293202"/>
                  </a:lnTo>
                  <a:lnTo>
                    <a:pt x="4764430" y="1301521"/>
                  </a:lnTo>
                  <a:lnTo>
                    <a:pt x="4805642" y="1293202"/>
                  </a:lnTo>
                  <a:lnTo>
                    <a:pt x="4820475" y="1283246"/>
                  </a:lnTo>
                  <a:lnTo>
                    <a:pt x="4839424" y="1270520"/>
                  </a:lnTo>
                  <a:lnTo>
                    <a:pt x="4862284" y="1236916"/>
                  </a:lnTo>
                  <a:lnTo>
                    <a:pt x="4870691" y="1195793"/>
                  </a:lnTo>
                  <a:close/>
                </a:path>
                <a:path extrusionOk="0" h="1529715" w="4950460">
                  <a:moveTo>
                    <a:pt x="4950231" y="1516240"/>
                  </a:moveTo>
                  <a:lnTo>
                    <a:pt x="4944618" y="1471345"/>
                  </a:lnTo>
                  <a:lnTo>
                    <a:pt x="4927917" y="1431163"/>
                  </a:lnTo>
                  <a:lnTo>
                    <a:pt x="4901755" y="1397203"/>
                  </a:lnTo>
                  <a:lnTo>
                    <a:pt x="4875085" y="1376641"/>
                  </a:lnTo>
                  <a:lnTo>
                    <a:pt x="4867808" y="1371028"/>
                  </a:lnTo>
                  <a:lnTo>
                    <a:pt x="4827727" y="1354188"/>
                  </a:lnTo>
                  <a:lnTo>
                    <a:pt x="4783188" y="1348232"/>
                  </a:lnTo>
                  <a:lnTo>
                    <a:pt x="4738700" y="1354099"/>
                  </a:lnTo>
                  <a:lnTo>
                    <a:pt x="4698708" y="1370926"/>
                  </a:lnTo>
                  <a:lnTo>
                    <a:pt x="4664799" y="1397114"/>
                  </a:lnTo>
                  <a:lnTo>
                    <a:pt x="4638599" y="1431112"/>
                  </a:lnTo>
                  <a:lnTo>
                    <a:pt x="4621695" y="1471345"/>
                  </a:lnTo>
                  <a:lnTo>
                    <a:pt x="4615700" y="1516240"/>
                  </a:lnTo>
                  <a:lnTo>
                    <a:pt x="4617453" y="1529092"/>
                  </a:lnTo>
                  <a:lnTo>
                    <a:pt x="4646460" y="1529092"/>
                  </a:lnTo>
                  <a:lnTo>
                    <a:pt x="4644352" y="1516240"/>
                  </a:lnTo>
                  <a:lnTo>
                    <a:pt x="4651489" y="1472018"/>
                  </a:lnTo>
                  <a:lnTo>
                    <a:pt x="4671314" y="1433690"/>
                  </a:lnTo>
                  <a:lnTo>
                    <a:pt x="4701451" y="1403502"/>
                  </a:lnTo>
                  <a:lnTo>
                    <a:pt x="4739525" y="1383741"/>
                  </a:lnTo>
                  <a:lnTo>
                    <a:pt x="4783188" y="1376641"/>
                  </a:lnTo>
                  <a:lnTo>
                    <a:pt x="4827295" y="1383741"/>
                  </a:lnTo>
                  <a:lnTo>
                    <a:pt x="4865560" y="1403502"/>
                  </a:lnTo>
                  <a:lnTo>
                    <a:pt x="4895710" y="1433690"/>
                  </a:lnTo>
                  <a:lnTo>
                    <a:pt x="4915459" y="1472018"/>
                  </a:lnTo>
                  <a:lnTo>
                    <a:pt x="4922545" y="1516240"/>
                  </a:lnTo>
                  <a:lnTo>
                    <a:pt x="4920450" y="1529092"/>
                  </a:lnTo>
                  <a:lnTo>
                    <a:pt x="4948479" y="1529092"/>
                  </a:lnTo>
                  <a:lnTo>
                    <a:pt x="4950231" y="151624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9" name="Google Shape;139;p21" title="BBD-LOGO.png"/>
          <p:cNvPicPr preferRelativeResize="0"/>
          <p:nvPr/>
        </p:nvPicPr>
        <p:blipFill rotWithShape="1">
          <a:blip r:embed="rId28">
            <a:alphaModFix/>
          </a:blip>
          <a:srcRect b="18623" l="12772" r="10651" t="26522"/>
          <a:stretch/>
        </p:blipFill>
        <p:spPr>
          <a:xfrm>
            <a:off x="1941912" y="1598475"/>
            <a:ext cx="5260176" cy="211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 title="Bitkwa-Logo-New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819125" y="281996"/>
            <a:ext cx="1505750" cy="6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0" title="images (41).jpe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784013" y="1686925"/>
            <a:ext cx="3575325" cy="3575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30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306" name="Google Shape;306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p30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Careers &amp; Building in Bitcoin</a:t>
            </a:r>
            <a:endParaRPr/>
          </a:p>
        </p:txBody>
      </p:sp>
      <p:pic>
        <p:nvPicPr>
          <p:cNvPr id="309" name="Google Shape;309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0" title="Bitkwa-Logo-New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0"/>
          <p:cNvSpPr txBox="1"/>
          <p:nvPr/>
        </p:nvSpPr>
        <p:spPr>
          <a:xfrm>
            <a:off x="1551975" y="1215675"/>
            <a:ext cx="60435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CREATIVE &amp; MEDIA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03715" y="2258888"/>
            <a:ext cx="3204060" cy="167093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 txBox="1"/>
          <p:nvPr/>
        </p:nvSpPr>
        <p:spPr>
          <a:xfrm>
            <a:off x="1303157" y="2467682"/>
            <a:ext cx="30093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00">
            <a:spAutoFit/>
          </a:bodyPr>
          <a:lstStyle/>
          <a:p>
            <a:pPr indent="0" lvl="0" marL="0" rtl="0" algn="l">
              <a:spcBef>
                <a:spcPts val="1008"/>
              </a:spcBef>
              <a:spcAft>
                <a:spcPts val="0"/>
              </a:spcAft>
              <a:buNone/>
            </a:pPr>
            <a:r>
              <a:rPr b="1" lang="en" sz="176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Bitcoin needs:</a:t>
            </a:r>
            <a:endParaRPr b="1" sz="176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4153" lvl="0" marL="360144" rtl="0" algn="l">
              <a:spcBef>
                <a:spcPts val="1008"/>
              </a:spcBef>
              <a:spcAft>
                <a:spcPts val="0"/>
              </a:spcAft>
              <a:buClr>
                <a:srgbClr val="FFFFFF"/>
              </a:buClr>
              <a:buSzPts val="1512"/>
              <a:buFont typeface="Montserrat"/>
              <a:buChar char="●"/>
            </a:pPr>
            <a:r>
              <a:rPr lang="en" sz="15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Stories</a:t>
            </a:r>
            <a:endParaRPr sz="1512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4153" lvl="0" marL="36014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12"/>
              <a:buFont typeface="Montserrat"/>
              <a:buChar char="●"/>
            </a:pPr>
            <a:r>
              <a:rPr lang="en" sz="15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Culture</a:t>
            </a:r>
            <a:endParaRPr sz="1512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4153" lvl="0" marL="36014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12"/>
              <a:buFont typeface="Montserrat"/>
              <a:buChar char="●"/>
            </a:pPr>
            <a:r>
              <a:rPr lang="en" sz="15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Emotion</a:t>
            </a:r>
            <a:endParaRPr sz="1512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35582" y="2250476"/>
            <a:ext cx="3204060" cy="167093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0"/>
          <p:cNvSpPr txBox="1"/>
          <p:nvPr/>
        </p:nvSpPr>
        <p:spPr>
          <a:xfrm>
            <a:off x="4835024" y="2459269"/>
            <a:ext cx="3009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00">
            <a:spAutoFit/>
          </a:bodyPr>
          <a:lstStyle/>
          <a:p>
            <a:pPr indent="0" lvl="0" marL="0" rtl="0" algn="l">
              <a:spcBef>
                <a:spcPts val="1008"/>
              </a:spcBef>
              <a:spcAft>
                <a:spcPts val="0"/>
              </a:spcAft>
              <a:buNone/>
            </a:pPr>
            <a:r>
              <a:rPr b="1" lang="en" sz="176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Opportunities in:</a:t>
            </a:r>
            <a:endParaRPr b="1" sz="176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4153" lvl="0" marL="360144" rtl="0" algn="l">
              <a:spcBef>
                <a:spcPts val="1008"/>
              </a:spcBef>
              <a:spcAft>
                <a:spcPts val="0"/>
              </a:spcAft>
              <a:buClr>
                <a:srgbClr val="FFFFFF"/>
              </a:buClr>
              <a:buSzPts val="1512"/>
              <a:buFont typeface="Montserrat"/>
              <a:buChar char="●"/>
            </a:pPr>
            <a:r>
              <a:rPr lang="en" sz="15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 sz="1512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4153" lvl="0" marL="36014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12"/>
              <a:buFont typeface="Montserrat"/>
              <a:buChar char="●"/>
            </a:pPr>
            <a:r>
              <a:rPr lang="en" sz="15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Video</a:t>
            </a:r>
            <a:endParaRPr sz="1512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4153" lvl="0" marL="36014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12"/>
              <a:buFont typeface="Montserrat"/>
              <a:buChar char="●"/>
            </a:pPr>
            <a:r>
              <a:rPr lang="en" sz="15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Podcasting</a:t>
            </a:r>
            <a:endParaRPr sz="1512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4153" lvl="0" marL="36014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12"/>
              <a:buFont typeface="Montserrat"/>
              <a:buChar char="●"/>
            </a:pPr>
            <a:r>
              <a:rPr lang="en" sz="15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Social media narrative</a:t>
            </a:r>
            <a:endParaRPr sz="1512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30"/>
          <p:cNvSpPr txBox="1"/>
          <p:nvPr/>
        </p:nvSpPr>
        <p:spPr>
          <a:xfrm>
            <a:off x="1549925" y="1837475"/>
            <a:ext cx="60435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If you can communicate, you can contribute.</a:t>
            </a:r>
            <a:endParaRPr sz="16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31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322" name="Google Shape;322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p31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Careers &amp; Building in Bitcoin</a:t>
            </a:r>
            <a:endParaRPr/>
          </a:p>
        </p:txBody>
      </p:sp>
      <p:pic>
        <p:nvPicPr>
          <p:cNvPr id="325" name="Google Shape;32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1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1"/>
          <p:cNvSpPr txBox="1"/>
          <p:nvPr/>
        </p:nvSpPr>
        <p:spPr>
          <a:xfrm>
            <a:off x="507998" y="1079475"/>
            <a:ext cx="36351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Where to Find Bitcoin Jobs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31"/>
          <p:cNvSpPr txBox="1"/>
          <p:nvPr/>
        </p:nvSpPr>
        <p:spPr>
          <a:xfrm>
            <a:off x="515225" y="3126475"/>
            <a:ext cx="44415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-3048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bitcoinerjobs.com (most active Bitcoin jobs board)</a:t>
            </a:r>
            <a:endParaRPr sz="12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stacker.news/jobs (open-source + startup-friendly)</a:t>
            </a:r>
            <a:endParaRPr sz="12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Nostr / Twitter (many roles shared informally)</a:t>
            </a:r>
            <a:endParaRPr sz="12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Company websites directly (Blink, Breez, Galoy, Voltage, etc.)</a:t>
            </a:r>
            <a:endParaRPr sz="12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Bitcoin Only groups (Whatsapp, Telegram,Discord etc)</a:t>
            </a:r>
            <a:endParaRPr sz="12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Google Shape;329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6950" y="1499850"/>
            <a:ext cx="3933600" cy="10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1"/>
          <p:cNvSpPr txBox="1"/>
          <p:nvPr/>
        </p:nvSpPr>
        <p:spPr>
          <a:xfrm>
            <a:off x="669175" y="1584809"/>
            <a:ext cx="36741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12700" rtl="0" algn="ctr"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Key: 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rtl="0" algn="ctr"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Most Bitcoin roles are shared through community, not just job boards.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1" name="Google Shape;331;p31"/>
          <p:cNvGrpSpPr/>
          <p:nvPr/>
        </p:nvGrpSpPr>
        <p:grpSpPr>
          <a:xfrm>
            <a:off x="520958" y="1423489"/>
            <a:ext cx="3931380" cy="1148806"/>
            <a:chOff x="1771065" y="3130124"/>
            <a:chExt cx="7338772" cy="2144495"/>
          </a:xfrm>
        </p:grpSpPr>
        <p:sp>
          <p:nvSpPr>
            <p:cNvPr id="332" name="Google Shape;332;p31"/>
            <p:cNvSpPr/>
            <p:nvPr/>
          </p:nvSpPr>
          <p:spPr>
            <a:xfrm>
              <a:off x="1771065" y="3130124"/>
              <a:ext cx="634364" cy="389889"/>
            </a:xfrm>
            <a:custGeom>
              <a:rect b="b" l="l" r="r" t="t"/>
              <a:pathLst>
                <a:path extrusionOk="0" h="389889" w="634364">
                  <a:moveTo>
                    <a:pt x="287248" y="142443"/>
                  </a:moveTo>
                  <a:lnTo>
                    <a:pt x="279552" y="97104"/>
                  </a:lnTo>
                  <a:lnTo>
                    <a:pt x="258838" y="57848"/>
                  </a:lnTo>
                  <a:lnTo>
                    <a:pt x="227495" y="27012"/>
                  </a:lnTo>
                  <a:lnTo>
                    <a:pt x="187896" y="6946"/>
                  </a:lnTo>
                  <a:lnTo>
                    <a:pt x="142443" y="0"/>
                  </a:lnTo>
                  <a:lnTo>
                    <a:pt x="97104" y="7696"/>
                  </a:lnTo>
                  <a:lnTo>
                    <a:pt x="57848" y="28409"/>
                  </a:lnTo>
                  <a:lnTo>
                    <a:pt x="27025" y="59753"/>
                  </a:lnTo>
                  <a:lnTo>
                    <a:pt x="6959" y="99339"/>
                  </a:lnTo>
                  <a:lnTo>
                    <a:pt x="0" y="144792"/>
                  </a:lnTo>
                  <a:lnTo>
                    <a:pt x="469" y="155282"/>
                  </a:lnTo>
                  <a:lnTo>
                    <a:pt x="16637" y="222148"/>
                  </a:lnTo>
                  <a:lnTo>
                    <a:pt x="34810" y="264744"/>
                  </a:lnTo>
                  <a:lnTo>
                    <a:pt x="62814" y="309079"/>
                  </a:lnTo>
                  <a:lnTo>
                    <a:pt x="102793" y="351091"/>
                  </a:lnTo>
                  <a:lnTo>
                    <a:pt x="156845" y="386702"/>
                  </a:lnTo>
                  <a:lnTo>
                    <a:pt x="165950" y="389534"/>
                  </a:lnTo>
                  <a:lnTo>
                    <a:pt x="175272" y="389305"/>
                  </a:lnTo>
                  <a:lnTo>
                    <a:pt x="198958" y="353466"/>
                  </a:lnTo>
                  <a:lnTo>
                    <a:pt x="188074" y="332041"/>
                  </a:lnTo>
                  <a:lnTo>
                    <a:pt x="181241" y="317474"/>
                  </a:lnTo>
                  <a:lnTo>
                    <a:pt x="175768" y="301358"/>
                  </a:lnTo>
                  <a:lnTo>
                    <a:pt x="172707" y="284264"/>
                  </a:lnTo>
                  <a:lnTo>
                    <a:pt x="218465" y="266204"/>
                  </a:lnTo>
                  <a:lnTo>
                    <a:pt x="254889" y="234442"/>
                  </a:lnTo>
                  <a:lnTo>
                    <a:pt x="278853" y="192125"/>
                  </a:lnTo>
                  <a:lnTo>
                    <a:pt x="287248" y="142443"/>
                  </a:lnTo>
                  <a:close/>
                </a:path>
                <a:path extrusionOk="0" h="389889" w="634364">
                  <a:moveTo>
                    <a:pt x="633768" y="143611"/>
                  </a:moveTo>
                  <a:lnTo>
                    <a:pt x="626440" y="98221"/>
                  </a:lnTo>
                  <a:lnTo>
                    <a:pt x="606056" y="58801"/>
                  </a:lnTo>
                  <a:lnTo>
                    <a:pt x="574954" y="27711"/>
                  </a:lnTo>
                  <a:lnTo>
                    <a:pt x="535533" y="7315"/>
                  </a:lnTo>
                  <a:lnTo>
                    <a:pt x="490131" y="0"/>
                  </a:lnTo>
                  <a:lnTo>
                    <a:pt x="444741" y="7315"/>
                  </a:lnTo>
                  <a:lnTo>
                    <a:pt x="405320" y="27711"/>
                  </a:lnTo>
                  <a:lnTo>
                    <a:pt x="374230" y="58801"/>
                  </a:lnTo>
                  <a:lnTo>
                    <a:pt x="353834" y="98221"/>
                  </a:lnTo>
                  <a:lnTo>
                    <a:pt x="346519" y="143611"/>
                  </a:lnTo>
                  <a:lnTo>
                    <a:pt x="346900" y="154101"/>
                  </a:lnTo>
                  <a:lnTo>
                    <a:pt x="362508" y="221107"/>
                  </a:lnTo>
                  <a:lnTo>
                    <a:pt x="380326" y="263842"/>
                  </a:lnTo>
                  <a:lnTo>
                    <a:pt x="407974" y="308406"/>
                  </a:lnTo>
                  <a:lnTo>
                    <a:pt x="447611" y="350735"/>
                  </a:lnTo>
                  <a:lnTo>
                    <a:pt x="501357" y="386803"/>
                  </a:lnTo>
                  <a:lnTo>
                    <a:pt x="510451" y="389712"/>
                  </a:lnTo>
                  <a:lnTo>
                    <a:pt x="519772" y="389559"/>
                  </a:lnTo>
                  <a:lnTo>
                    <a:pt x="543737" y="353910"/>
                  </a:lnTo>
                  <a:lnTo>
                    <a:pt x="533031" y="332409"/>
                  </a:lnTo>
                  <a:lnTo>
                    <a:pt x="526326" y="317779"/>
                  </a:lnTo>
                  <a:lnTo>
                    <a:pt x="520992" y="301612"/>
                  </a:lnTo>
                  <a:lnTo>
                    <a:pt x="518071" y="284505"/>
                  </a:lnTo>
                  <a:lnTo>
                    <a:pt x="563968" y="266814"/>
                  </a:lnTo>
                  <a:lnTo>
                    <a:pt x="600646" y="235343"/>
                  </a:lnTo>
                  <a:lnTo>
                    <a:pt x="624954" y="193230"/>
                  </a:lnTo>
                  <a:lnTo>
                    <a:pt x="633768" y="143611"/>
                  </a:lnTo>
                  <a:close/>
                </a:path>
              </a:pathLst>
            </a:custGeom>
            <a:solidFill>
              <a:srgbClr val="241B5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42"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8475472" y="4884730"/>
              <a:ext cx="634365" cy="389889"/>
            </a:xfrm>
            <a:custGeom>
              <a:rect b="b" l="l" r="r" t="t"/>
              <a:pathLst>
                <a:path extrusionOk="0" h="389889" w="634365">
                  <a:moveTo>
                    <a:pt x="287248" y="143611"/>
                  </a:moveTo>
                  <a:lnTo>
                    <a:pt x="279933" y="98221"/>
                  </a:lnTo>
                  <a:lnTo>
                    <a:pt x="259537" y="58801"/>
                  </a:lnTo>
                  <a:lnTo>
                    <a:pt x="228447" y="27711"/>
                  </a:lnTo>
                  <a:lnTo>
                    <a:pt x="189026" y="7315"/>
                  </a:lnTo>
                  <a:lnTo>
                    <a:pt x="143637" y="0"/>
                  </a:lnTo>
                  <a:lnTo>
                    <a:pt x="98234" y="7315"/>
                  </a:lnTo>
                  <a:lnTo>
                    <a:pt x="58801" y="27711"/>
                  </a:lnTo>
                  <a:lnTo>
                    <a:pt x="27711" y="58801"/>
                  </a:lnTo>
                  <a:lnTo>
                    <a:pt x="7327" y="98221"/>
                  </a:lnTo>
                  <a:lnTo>
                    <a:pt x="0" y="143611"/>
                  </a:lnTo>
                  <a:lnTo>
                    <a:pt x="8801" y="193230"/>
                  </a:lnTo>
                  <a:lnTo>
                    <a:pt x="33121" y="235343"/>
                  </a:lnTo>
                  <a:lnTo>
                    <a:pt x="69799" y="266814"/>
                  </a:lnTo>
                  <a:lnTo>
                    <a:pt x="115697" y="284505"/>
                  </a:lnTo>
                  <a:lnTo>
                    <a:pt x="112776" y="301612"/>
                  </a:lnTo>
                  <a:lnTo>
                    <a:pt x="107442" y="317779"/>
                  </a:lnTo>
                  <a:lnTo>
                    <a:pt x="100736" y="332409"/>
                  </a:lnTo>
                  <a:lnTo>
                    <a:pt x="93687" y="344868"/>
                  </a:lnTo>
                  <a:lnTo>
                    <a:pt x="90030" y="353923"/>
                  </a:lnTo>
                  <a:lnTo>
                    <a:pt x="113995" y="389559"/>
                  </a:lnTo>
                  <a:lnTo>
                    <a:pt x="123317" y="389712"/>
                  </a:lnTo>
                  <a:lnTo>
                    <a:pt x="132410" y="386803"/>
                  </a:lnTo>
                  <a:lnTo>
                    <a:pt x="186156" y="350735"/>
                  </a:lnTo>
                  <a:lnTo>
                    <a:pt x="225780" y="308406"/>
                  </a:lnTo>
                  <a:lnTo>
                    <a:pt x="253441" y="263842"/>
                  </a:lnTo>
                  <a:lnTo>
                    <a:pt x="271259" y="221107"/>
                  </a:lnTo>
                  <a:lnTo>
                    <a:pt x="281393" y="184226"/>
                  </a:lnTo>
                  <a:lnTo>
                    <a:pt x="286867" y="154101"/>
                  </a:lnTo>
                  <a:lnTo>
                    <a:pt x="287248" y="143611"/>
                  </a:lnTo>
                  <a:close/>
                </a:path>
                <a:path extrusionOk="0" h="389889" w="634365">
                  <a:moveTo>
                    <a:pt x="633755" y="144805"/>
                  </a:moveTo>
                  <a:lnTo>
                    <a:pt x="626808" y="99352"/>
                  </a:lnTo>
                  <a:lnTo>
                    <a:pt x="606742" y="59753"/>
                  </a:lnTo>
                  <a:lnTo>
                    <a:pt x="575919" y="28409"/>
                  </a:lnTo>
                  <a:lnTo>
                    <a:pt x="536663" y="7696"/>
                  </a:lnTo>
                  <a:lnTo>
                    <a:pt x="491324" y="0"/>
                  </a:lnTo>
                  <a:lnTo>
                    <a:pt x="445871" y="6946"/>
                  </a:lnTo>
                  <a:lnTo>
                    <a:pt x="406273" y="27012"/>
                  </a:lnTo>
                  <a:lnTo>
                    <a:pt x="374929" y="57848"/>
                  </a:lnTo>
                  <a:lnTo>
                    <a:pt x="354215" y="97104"/>
                  </a:lnTo>
                  <a:lnTo>
                    <a:pt x="346519" y="142443"/>
                  </a:lnTo>
                  <a:lnTo>
                    <a:pt x="354914" y="192125"/>
                  </a:lnTo>
                  <a:lnTo>
                    <a:pt x="378879" y="234442"/>
                  </a:lnTo>
                  <a:lnTo>
                    <a:pt x="415302" y="266204"/>
                  </a:lnTo>
                  <a:lnTo>
                    <a:pt x="461048" y="284276"/>
                  </a:lnTo>
                  <a:lnTo>
                    <a:pt x="458000" y="301358"/>
                  </a:lnTo>
                  <a:lnTo>
                    <a:pt x="452526" y="317487"/>
                  </a:lnTo>
                  <a:lnTo>
                    <a:pt x="445693" y="332041"/>
                  </a:lnTo>
                  <a:lnTo>
                    <a:pt x="438543" y="344449"/>
                  </a:lnTo>
                  <a:lnTo>
                    <a:pt x="434809" y="353466"/>
                  </a:lnTo>
                  <a:lnTo>
                    <a:pt x="458495" y="389305"/>
                  </a:lnTo>
                  <a:lnTo>
                    <a:pt x="467817" y="389534"/>
                  </a:lnTo>
                  <a:lnTo>
                    <a:pt x="476923" y="386702"/>
                  </a:lnTo>
                  <a:lnTo>
                    <a:pt x="530974" y="351091"/>
                  </a:lnTo>
                  <a:lnTo>
                    <a:pt x="570941" y="309079"/>
                  </a:lnTo>
                  <a:lnTo>
                    <a:pt x="598957" y="264744"/>
                  </a:lnTo>
                  <a:lnTo>
                    <a:pt x="617131" y="222148"/>
                  </a:lnTo>
                  <a:lnTo>
                    <a:pt x="627570" y="185356"/>
                  </a:lnTo>
                  <a:lnTo>
                    <a:pt x="633298" y="155282"/>
                  </a:lnTo>
                  <a:lnTo>
                    <a:pt x="633755" y="144805"/>
                  </a:lnTo>
                  <a:close/>
                </a:path>
              </a:pathLst>
            </a:custGeom>
            <a:solidFill>
              <a:srgbClr val="673B9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42"/>
            </a:p>
          </p:txBody>
        </p:sp>
      </p:grpSp>
      <p:sp>
        <p:nvSpPr>
          <p:cNvPr id="334" name="Google Shape;334;p31"/>
          <p:cNvSpPr txBox="1"/>
          <p:nvPr/>
        </p:nvSpPr>
        <p:spPr>
          <a:xfrm>
            <a:off x="507999" y="2697637"/>
            <a:ext cx="3783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These platforms post real Bitcoin &amp; Lightning roles: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5" name="Google Shape;335;p31" title="Bitcoin Jobs.png"/>
          <p:cNvPicPr preferRelativeResize="0"/>
          <p:nvPr/>
        </p:nvPicPr>
        <p:blipFill rotWithShape="1">
          <a:blip r:embed="rId8">
            <a:alphaModFix/>
          </a:blip>
          <a:srcRect b="0" l="24022" r="24239" t="0"/>
          <a:stretch/>
        </p:blipFill>
        <p:spPr>
          <a:xfrm>
            <a:off x="5448946" y="1256950"/>
            <a:ext cx="3180904" cy="3188026"/>
          </a:xfrm>
          <a:prstGeom prst="rect">
            <a:avLst/>
          </a:prstGeom>
          <a:noFill/>
          <a:ln cap="flat" cmpd="sng" w="28575">
            <a:solidFill>
              <a:srgbClr val="673B9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2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341" name="Google Shape;341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3" name="Google Shape;343;p32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Careers &amp; Building in Bitcoin</a:t>
            </a:r>
            <a:endParaRPr/>
          </a:p>
        </p:txBody>
      </p:sp>
      <p:pic>
        <p:nvPicPr>
          <p:cNvPr id="344" name="Google Shape;34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2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 txBox="1"/>
          <p:nvPr/>
        </p:nvSpPr>
        <p:spPr>
          <a:xfrm>
            <a:off x="1551975" y="1215675"/>
            <a:ext cx="60435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WHAT BITCOIN COMPANIES LOOK FOR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1303150" y="2436386"/>
            <a:ext cx="23958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00">
            <a:spAutoFit/>
          </a:bodyPr>
          <a:lstStyle/>
          <a:p>
            <a:pPr indent="-381788" lvl="0" marL="400050" rtl="0" algn="l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512"/>
              <a:buFont typeface="Montserrat"/>
              <a:buChar char="●"/>
            </a:pPr>
            <a:r>
              <a:rPr lang="en" sz="151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Fancy degrees</a:t>
            </a:r>
            <a:endParaRPr sz="1512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00050" rtl="0" algn="l">
              <a:spcBef>
                <a:spcPts val="1008"/>
              </a:spcBef>
              <a:spcAft>
                <a:spcPts val="0"/>
              </a:spcAft>
              <a:buNone/>
            </a:pPr>
            <a:r>
              <a:t/>
            </a:r>
            <a:endParaRPr sz="1512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788" lvl="0" marL="400050" rtl="0" algn="l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512"/>
              <a:buFont typeface="Montserrat"/>
              <a:buChar char="●"/>
            </a:pPr>
            <a:r>
              <a:rPr lang="en" sz="151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Big CV</a:t>
            </a:r>
            <a:endParaRPr sz="1512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00050" rtl="0" algn="l">
              <a:spcBef>
                <a:spcPts val="1008"/>
              </a:spcBef>
              <a:spcAft>
                <a:spcPts val="0"/>
              </a:spcAft>
              <a:buNone/>
            </a:pPr>
            <a:r>
              <a:t/>
            </a:r>
            <a:endParaRPr sz="1512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788" lvl="0" marL="400050" rtl="0" algn="l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512"/>
              <a:buFont typeface="Montserrat"/>
              <a:buChar char="●"/>
            </a:pPr>
            <a:r>
              <a:rPr lang="en" sz="151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 am passionate about C rypto</a:t>
            </a:r>
            <a:endParaRPr sz="1512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8"/>
              </a:spcBef>
              <a:spcAft>
                <a:spcPts val="0"/>
              </a:spcAft>
              <a:buNone/>
            </a:pPr>
            <a:r>
              <a:t/>
            </a:r>
            <a:endParaRPr sz="1512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32"/>
          <p:cNvSpPr txBox="1"/>
          <p:nvPr/>
        </p:nvSpPr>
        <p:spPr>
          <a:xfrm>
            <a:off x="1549925" y="1576201"/>
            <a:ext cx="10545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NOT</a:t>
            </a:r>
            <a:endParaRPr sz="16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9" name="Google Shape;349;p32" title="Screenshot 2025-11-13 101430.png"/>
          <p:cNvPicPr preferRelativeResize="0"/>
          <p:nvPr/>
        </p:nvPicPr>
        <p:blipFill rotWithShape="1">
          <a:blip r:embed="rId7">
            <a:alphaModFix/>
          </a:blip>
          <a:srcRect b="24248" l="2910" r="87078" t="0"/>
          <a:stretch/>
        </p:blipFill>
        <p:spPr>
          <a:xfrm>
            <a:off x="535325" y="2086928"/>
            <a:ext cx="767814" cy="239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2" title="Screenshot 2025-11-13 101430.png"/>
          <p:cNvPicPr preferRelativeResize="0"/>
          <p:nvPr/>
        </p:nvPicPr>
        <p:blipFill rotWithShape="1">
          <a:blip r:embed="rId7">
            <a:alphaModFix/>
          </a:blip>
          <a:srcRect b="0" l="60898" r="29745" t="0"/>
          <a:stretch/>
        </p:blipFill>
        <p:spPr>
          <a:xfrm>
            <a:off x="4658241" y="1772350"/>
            <a:ext cx="717531" cy="31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2"/>
          <p:cNvSpPr txBox="1"/>
          <p:nvPr/>
        </p:nvSpPr>
        <p:spPr>
          <a:xfrm>
            <a:off x="5410625" y="1947475"/>
            <a:ext cx="3219300" cy="30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00">
            <a:spAutoFit/>
          </a:bodyPr>
          <a:lstStyle/>
          <a:p>
            <a:pPr indent="-381788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Montserrat"/>
              <a:buChar char="●"/>
            </a:pPr>
            <a:r>
              <a:rPr lang="en" sz="151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 am passionate about Bitcoin ONLY</a:t>
            </a:r>
            <a:endParaRPr sz="1512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76232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12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788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Montserrat"/>
              <a:buChar char="●"/>
            </a:pPr>
            <a:r>
              <a:rPr lang="en" sz="151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Proof of work</a:t>
            </a:r>
            <a:endParaRPr sz="1512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76232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12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788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Montserrat"/>
              <a:buChar char="●"/>
            </a:pPr>
            <a:r>
              <a:rPr lang="en" sz="151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 sz="151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ake initiative without supervision</a:t>
            </a:r>
            <a:endParaRPr sz="1512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788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Montserrat"/>
              <a:buChar char="●"/>
            </a:pPr>
            <a:r>
              <a:rPr lang="en" sz="151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Curiosity and willingness to learn fast</a:t>
            </a:r>
            <a:endParaRPr sz="1512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6773500" y="1576201"/>
            <a:ext cx="10545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BUT</a:t>
            </a:r>
            <a:endParaRPr sz="16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33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358" name="Google Shape;358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0" name="Google Shape;360;p33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Careers &amp; Building in Bitcoin</a:t>
            </a:r>
            <a:endParaRPr/>
          </a:p>
        </p:txBody>
      </p:sp>
      <p:pic>
        <p:nvPicPr>
          <p:cNvPr id="361" name="Google Shape;36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3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3"/>
          <p:cNvSpPr txBox="1"/>
          <p:nvPr/>
        </p:nvSpPr>
        <p:spPr>
          <a:xfrm>
            <a:off x="2233350" y="1197950"/>
            <a:ext cx="4677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What Proof of Work Looks Like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64" name="Google Shape;364;p33"/>
          <p:cNvGraphicFramePr/>
          <p:nvPr/>
        </p:nvGraphicFramePr>
        <p:xfrm>
          <a:off x="1034375" y="16259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{A56250DF-F7E4-4268-89D1-2625306E760B}</a:tableStyleId>
              </a:tblPr>
              <a:tblGrid>
                <a:gridCol w="3333075"/>
                <a:gridCol w="3742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Role Interest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3B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Your Proof Of Work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3B9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Developer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Contribute to an open-source repo, even fixing small issues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Educator 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Make a simple Bitcoin explain video/thread in your language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Product/Ops 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Run a small Bitcoin onboarding event or process a community survey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Creative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 shareable graphics, videos, or animations explaining Bitcoin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Entrepreneur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Onboard 1 merchant + show Lightning payments working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5" name="Google Shape;365;p33"/>
          <p:cNvSpPr txBox="1"/>
          <p:nvPr/>
        </p:nvSpPr>
        <p:spPr>
          <a:xfrm>
            <a:off x="1549925" y="4753054"/>
            <a:ext cx="6043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You don’t say you can do the work. You show it.</a:t>
            </a:r>
            <a:endParaRPr sz="12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4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371" name="Google Shape;371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3" name="Google Shape;373;p34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Careers &amp; Building in Bitcoin</a:t>
            </a:r>
            <a:endParaRPr/>
          </a:p>
        </p:txBody>
      </p:sp>
      <p:pic>
        <p:nvPicPr>
          <p:cNvPr id="374" name="Google Shape;37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4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4"/>
          <p:cNvSpPr txBox="1"/>
          <p:nvPr/>
        </p:nvSpPr>
        <p:spPr>
          <a:xfrm>
            <a:off x="1551975" y="1215675"/>
            <a:ext cx="60435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THE TRUTH ABOUT THE BITCOIN JOB MARKET IN AFRICA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7" name="Google Shape;377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98600" y="1891850"/>
            <a:ext cx="2542198" cy="13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4"/>
          <p:cNvSpPr txBox="1"/>
          <p:nvPr/>
        </p:nvSpPr>
        <p:spPr>
          <a:xfrm>
            <a:off x="1977500" y="2057514"/>
            <a:ext cx="23877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Many projects are one or two people trying to do everything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9" name="Google Shape;379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00891" y="1885175"/>
            <a:ext cx="2542198" cy="13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4"/>
          <p:cNvSpPr txBox="1"/>
          <p:nvPr/>
        </p:nvSpPr>
        <p:spPr>
          <a:xfrm>
            <a:off x="4779791" y="2050839"/>
            <a:ext cx="23877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Many projects are one or two people trying to do everything.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1" name="Google Shape;381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00241" y="3285075"/>
            <a:ext cx="2542198" cy="13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4"/>
          <p:cNvSpPr txBox="1"/>
          <p:nvPr/>
        </p:nvSpPr>
        <p:spPr>
          <a:xfrm>
            <a:off x="1979141" y="3450739"/>
            <a:ext cx="23877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Teams are small, budgets are lean, and roles are not always formal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02541" y="3285075"/>
            <a:ext cx="2542198" cy="13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4"/>
          <p:cNvSpPr txBox="1"/>
          <p:nvPr/>
        </p:nvSpPr>
        <p:spPr>
          <a:xfrm>
            <a:off x="4781450" y="3381551"/>
            <a:ext cx="2387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Bitcoin in Africa is still early, we are building the foundation, not hiring at scale yet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34"/>
          <p:cNvSpPr txBox="1"/>
          <p:nvPr/>
        </p:nvSpPr>
        <p:spPr>
          <a:xfrm>
            <a:off x="1549925" y="4753054"/>
            <a:ext cx="6043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So the most realistic path today is: </a:t>
            </a:r>
            <a:endParaRPr sz="12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6414275" y="4769475"/>
            <a:ext cx="830400" cy="20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73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35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392" name="Google Shape;392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4" name="Google Shape;394;p35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Careers &amp; Building in Bitcoin</a:t>
            </a:r>
            <a:endParaRPr/>
          </a:p>
        </p:txBody>
      </p:sp>
      <p:pic>
        <p:nvPicPr>
          <p:cNvPr id="395" name="Google Shape;39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5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5"/>
          <p:cNvSpPr txBox="1"/>
          <p:nvPr/>
        </p:nvSpPr>
        <p:spPr>
          <a:xfrm>
            <a:off x="508000" y="1583421"/>
            <a:ext cx="4756200" cy="47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If you are organized, strategic, adaptable:</a:t>
            </a:r>
            <a:endParaRPr b="1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241B5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Entrepreneurship</a:t>
            </a:r>
            <a:endParaRPr sz="12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241B5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Collaboration</a:t>
            </a:r>
            <a:endParaRPr sz="12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241B5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Contribution</a:t>
            </a:r>
            <a:endParaRPr sz="12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Your best opportunity is to use your skills to solve real problems in the Bitcoin space:</a:t>
            </a:r>
            <a:endParaRPr b="1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241B5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Teach</a:t>
            </a:r>
            <a:endParaRPr sz="12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241B5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Build tools</a:t>
            </a:r>
            <a:endParaRPr sz="12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241B5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Onboard merchants</a:t>
            </a:r>
            <a:endParaRPr sz="12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241B5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Create education &amp; content</a:t>
            </a:r>
            <a:endParaRPr sz="12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241B5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Support communities</a:t>
            </a:r>
            <a:endParaRPr sz="12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241B5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Contribute to open-source</a:t>
            </a:r>
            <a:endParaRPr sz="12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The people who start building now become the leaders of this ecosystem later.</a:t>
            </a:r>
            <a:endParaRPr sz="12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35"/>
          <p:cNvSpPr txBox="1"/>
          <p:nvPr/>
        </p:nvSpPr>
        <p:spPr>
          <a:xfrm>
            <a:off x="508000" y="1197950"/>
            <a:ext cx="529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Realistic Path To Contribute to Bitcoin In Africa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9" name="Google Shape;399;p35" title="Bitcoin best path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4299" y="1322051"/>
            <a:ext cx="3365550" cy="33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36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405" name="Google Shape;405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7" name="Google Shape;407;p36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Careers &amp; Building in Bitcoin</a:t>
            </a:r>
            <a:endParaRPr/>
          </a:p>
        </p:txBody>
      </p:sp>
      <p:pic>
        <p:nvPicPr>
          <p:cNvPr id="408" name="Google Shape;40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6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5297" y="1773439"/>
            <a:ext cx="7853405" cy="202862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6"/>
          <p:cNvSpPr txBox="1"/>
          <p:nvPr/>
        </p:nvSpPr>
        <p:spPr>
          <a:xfrm>
            <a:off x="904350" y="2082439"/>
            <a:ext cx="7335300" cy="1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25">
            <a:spAutoFit/>
          </a:bodyPr>
          <a:lstStyle/>
          <a:p>
            <a:pPr indent="0" lvl="0" marL="25355" rtl="0" algn="ctr">
              <a:spcBef>
                <a:spcPts val="1597"/>
              </a:spcBef>
              <a:spcAft>
                <a:spcPts val="0"/>
              </a:spcAft>
              <a:buSzPts val="2196"/>
              <a:buNone/>
            </a:pPr>
            <a:r>
              <a:rPr lang="en" sz="299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you don't try you will never know. </a:t>
            </a:r>
            <a:r>
              <a:rPr lang="en" sz="299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Choose</a:t>
            </a:r>
            <a:r>
              <a:rPr lang="en" sz="299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what path  you are passionate about and give it your best!</a:t>
            </a:r>
            <a:endParaRPr sz="299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12" name="Google Shape;412;p36"/>
          <p:cNvGrpSpPr/>
          <p:nvPr/>
        </p:nvGrpSpPr>
        <p:grpSpPr>
          <a:xfrm>
            <a:off x="651253" y="1620931"/>
            <a:ext cx="7848817" cy="2293537"/>
            <a:chOff x="1771065" y="3130124"/>
            <a:chExt cx="7338772" cy="2144495"/>
          </a:xfrm>
        </p:grpSpPr>
        <p:sp>
          <p:nvSpPr>
            <p:cNvPr id="413" name="Google Shape;413;p36"/>
            <p:cNvSpPr/>
            <p:nvPr/>
          </p:nvSpPr>
          <p:spPr>
            <a:xfrm>
              <a:off x="1771065" y="3130124"/>
              <a:ext cx="634364" cy="389889"/>
            </a:xfrm>
            <a:custGeom>
              <a:rect b="b" l="l" r="r" t="t"/>
              <a:pathLst>
                <a:path extrusionOk="0" h="389889" w="634364">
                  <a:moveTo>
                    <a:pt x="287248" y="142443"/>
                  </a:moveTo>
                  <a:lnTo>
                    <a:pt x="279552" y="97104"/>
                  </a:lnTo>
                  <a:lnTo>
                    <a:pt x="258838" y="57848"/>
                  </a:lnTo>
                  <a:lnTo>
                    <a:pt x="227495" y="27012"/>
                  </a:lnTo>
                  <a:lnTo>
                    <a:pt x="187896" y="6946"/>
                  </a:lnTo>
                  <a:lnTo>
                    <a:pt x="142443" y="0"/>
                  </a:lnTo>
                  <a:lnTo>
                    <a:pt x="97104" y="7696"/>
                  </a:lnTo>
                  <a:lnTo>
                    <a:pt x="57848" y="28409"/>
                  </a:lnTo>
                  <a:lnTo>
                    <a:pt x="27025" y="59753"/>
                  </a:lnTo>
                  <a:lnTo>
                    <a:pt x="6959" y="99339"/>
                  </a:lnTo>
                  <a:lnTo>
                    <a:pt x="0" y="144792"/>
                  </a:lnTo>
                  <a:lnTo>
                    <a:pt x="469" y="155282"/>
                  </a:lnTo>
                  <a:lnTo>
                    <a:pt x="16637" y="222148"/>
                  </a:lnTo>
                  <a:lnTo>
                    <a:pt x="34810" y="264744"/>
                  </a:lnTo>
                  <a:lnTo>
                    <a:pt x="62814" y="309079"/>
                  </a:lnTo>
                  <a:lnTo>
                    <a:pt x="102793" y="351091"/>
                  </a:lnTo>
                  <a:lnTo>
                    <a:pt x="156845" y="386702"/>
                  </a:lnTo>
                  <a:lnTo>
                    <a:pt x="165950" y="389534"/>
                  </a:lnTo>
                  <a:lnTo>
                    <a:pt x="175272" y="389305"/>
                  </a:lnTo>
                  <a:lnTo>
                    <a:pt x="198958" y="353466"/>
                  </a:lnTo>
                  <a:lnTo>
                    <a:pt x="188074" y="332041"/>
                  </a:lnTo>
                  <a:lnTo>
                    <a:pt x="181241" y="317474"/>
                  </a:lnTo>
                  <a:lnTo>
                    <a:pt x="175768" y="301358"/>
                  </a:lnTo>
                  <a:lnTo>
                    <a:pt x="172707" y="284264"/>
                  </a:lnTo>
                  <a:lnTo>
                    <a:pt x="218465" y="266204"/>
                  </a:lnTo>
                  <a:lnTo>
                    <a:pt x="254889" y="234442"/>
                  </a:lnTo>
                  <a:lnTo>
                    <a:pt x="278853" y="192125"/>
                  </a:lnTo>
                  <a:lnTo>
                    <a:pt x="287248" y="142443"/>
                  </a:lnTo>
                  <a:close/>
                </a:path>
                <a:path extrusionOk="0" h="389889" w="634364">
                  <a:moveTo>
                    <a:pt x="633768" y="143611"/>
                  </a:moveTo>
                  <a:lnTo>
                    <a:pt x="626440" y="98221"/>
                  </a:lnTo>
                  <a:lnTo>
                    <a:pt x="606056" y="58801"/>
                  </a:lnTo>
                  <a:lnTo>
                    <a:pt x="574954" y="27711"/>
                  </a:lnTo>
                  <a:lnTo>
                    <a:pt x="535533" y="7315"/>
                  </a:lnTo>
                  <a:lnTo>
                    <a:pt x="490131" y="0"/>
                  </a:lnTo>
                  <a:lnTo>
                    <a:pt x="444741" y="7315"/>
                  </a:lnTo>
                  <a:lnTo>
                    <a:pt x="405320" y="27711"/>
                  </a:lnTo>
                  <a:lnTo>
                    <a:pt x="374230" y="58801"/>
                  </a:lnTo>
                  <a:lnTo>
                    <a:pt x="353834" y="98221"/>
                  </a:lnTo>
                  <a:lnTo>
                    <a:pt x="346519" y="143611"/>
                  </a:lnTo>
                  <a:lnTo>
                    <a:pt x="346900" y="154101"/>
                  </a:lnTo>
                  <a:lnTo>
                    <a:pt x="362508" y="221107"/>
                  </a:lnTo>
                  <a:lnTo>
                    <a:pt x="380326" y="263842"/>
                  </a:lnTo>
                  <a:lnTo>
                    <a:pt x="407974" y="308406"/>
                  </a:lnTo>
                  <a:lnTo>
                    <a:pt x="447611" y="350735"/>
                  </a:lnTo>
                  <a:lnTo>
                    <a:pt x="501357" y="386803"/>
                  </a:lnTo>
                  <a:lnTo>
                    <a:pt x="510451" y="389712"/>
                  </a:lnTo>
                  <a:lnTo>
                    <a:pt x="519772" y="389559"/>
                  </a:lnTo>
                  <a:lnTo>
                    <a:pt x="543737" y="353910"/>
                  </a:lnTo>
                  <a:lnTo>
                    <a:pt x="533031" y="332409"/>
                  </a:lnTo>
                  <a:lnTo>
                    <a:pt x="526326" y="317779"/>
                  </a:lnTo>
                  <a:lnTo>
                    <a:pt x="520992" y="301612"/>
                  </a:lnTo>
                  <a:lnTo>
                    <a:pt x="518071" y="284505"/>
                  </a:lnTo>
                  <a:lnTo>
                    <a:pt x="563968" y="266814"/>
                  </a:lnTo>
                  <a:lnTo>
                    <a:pt x="600646" y="235343"/>
                  </a:lnTo>
                  <a:lnTo>
                    <a:pt x="624954" y="193230"/>
                  </a:lnTo>
                  <a:lnTo>
                    <a:pt x="633768" y="143611"/>
                  </a:lnTo>
                  <a:close/>
                </a:path>
              </a:pathLst>
            </a:custGeom>
            <a:solidFill>
              <a:srgbClr val="241B5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1"/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8475472" y="4884730"/>
              <a:ext cx="634365" cy="389889"/>
            </a:xfrm>
            <a:custGeom>
              <a:rect b="b" l="l" r="r" t="t"/>
              <a:pathLst>
                <a:path extrusionOk="0" h="389889" w="634365">
                  <a:moveTo>
                    <a:pt x="287248" y="143611"/>
                  </a:moveTo>
                  <a:lnTo>
                    <a:pt x="279933" y="98221"/>
                  </a:lnTo>
                  <a:lnTo>
                    <a:pt x="259537" y="58801"/>
                  </a:lnTo>
                  <a:lnTo>
                    <a:pt x="228447" y="27711"/>
                  </a:lnTo>
                  <a:lnTo>
                    <a:pt x="189026" y="7315"/>
                  </a:lnTo>
                  <a:lnTo>
                    <a:pt x="143637" y="0"/>
                  </a:lnTo>
                  <a:lnTo>
                    <a:pt x="98234" y="7315"/>
                  </a:lnTo>
                  <a:lnTo>
                    <a:pt x="58801" y="27711"/>
                  </a:lnTo>
                  <a:lnTo>
                    <a:pt x="27711" y="58801"/>
                  </a:lnTo>
                  <a:lnTo>
                    <a:pt x="7327" y="98221"/>
                  </a:lnTo>
                  <a:lnTo>
                    <a:pt x="0" y="143611"/>
                  </a:lnTo>
                  <a:lnTo>
                    <a:pt x="8801" y="193230"/>
                  </a:lnTo>
                  <a:lnTo>
                    <a:pt x="33121" y="235343"/>
                  </a:lnTo>
                  <a:lnTo>
                    <a:pt x="69799" y="266814"/>
                  </a:lnTo>
                  <a:lnTo>
                    <a:pt x="115697" y="284505"/>
                  </a:lnTo>
                  <a:lnTo>
                    <a:pt x="112776" y="301612"/>
                  </a:lnTo>
                  <a:lnTo>
                    <a:pt x="107442" y="317779"/>
                  </a:lnTo>
                  <a:lnTo>
                    <a:pt x="100736" y="332409"/>
                  </a:lnTo>
                  <a:lnTo>
                    <a:pt x="93687" y="344868"/>
                  </a:lnTo>
                  <a:lnTo>
                    <a:pt x="90030" y="353923"/>
                  </a:lnTo>
                  <a:lnTo>
                    <a:pt x="113995" y="389559"/>
                  </a:lnTo>
                  <a:lnTo>
                    <a:pt x="123317" y="389712"/>
                  </a:lnTo>
                  <a:lnTo>
                    <a:pt x="132410" y="386803"/>
                  </a:lnTo>
                  <a:lnTo>
                    <a:pt x="186156" y="350735"/>
                  </a:lnTo>
                  <a:lnTo>
                    <a:pt x="225780" y="308406"/>
                  </a:lnTo>
                  <a:lnTo>
                    <a:pt x="253441" y="263842"/>
                  </a:lnTo>
                  <a:lnTo>
                    <a:pt x="271259" y="221107"/>
                  </a:lnTo>
                  <a:lnTo>
                    <a:pt x="281393" y="184226"/>
                  </a:lnTo>
                  <a:lnTo>
                    <a:pt x="286867" y="154101"/>
                  </a:lnTo>
                  <a:lnTo>
                    <a:pt x="287248" y="143611"/>
                  </a:lnTo>
                  <a:close/>
                </a:path>
                <a:path extrusionOk="0" h="389889" w="634365">
                  <a:moveTo>
                    <a:pt x="633755" y="144805"/>
                  </a:moveTo>
                  <a:lnTo>
                    <a:pt x="626808" y="99352"/>
                  </a:lnTo>
                  <a:lnTo>
                    <a:pt x="606742" y="59753"/>
                  </a:lnTo>
                  <a:lnTo>
                    <a:pt x="575919" y="28409"/>
                  </a:lnTo>
                  <a:lnTo>
                    <a:pt x="536663" y="7696"/>
                  </a:lnTo>
                  <a:lnTo>
                    <a:pt x="491324" y="0"/>
                  </a:lnTo>
                  <a:lnTo>
                    <a:pt x="445871" y="6946"/>
                  </a:lnTo>
                  <a:lnTo>
                    <a:pt x="406273" y="27012"/>
                  </a:lnTo>
                  <a:lnTo>
                    <a:pt x="374929" y="57848"/>
                  </a:lnTo>
                  <a:lnTo>
                    <a:pt x="354215" y="97104"/>
                  </a:lnTo>
                  <a:lnTo>
                    <a:pt x="346519" y="142443"/>
                  </a:lnTo>
                  <a:lnTo>
                    <a:pt x="354914" y="192125"/>
                  </a:lnTo>
                  <a:lnTo>
                    <a:pt x="378879" y="234442"/>
                  </a:lnTo>
                  <a:lnTo>
                    <a:pt x="415302" y="266204"/>
                  </a:lnTo>
                  <a:lnTo>
                    <a:pt x="461048" y="284276"/>
                  </a:lnTo>
                  <a:lnTo>
                    <a:pt x="458000" y="301358"/>
                  </a:lnTo>
                  <a:lnTo>
                    <a:pt x="452526" y="317487"/>
                  </a:lnTo>
                  <a:lnTo>
                    <a:pt x="445693" y="332041"/>
                  </a:lnTo>
                  <a:lnTo>
                    <a:pt x="438543" y="344449"/>
                  </a:lnTo>
                  <a:lnTo>
                    <a:pt x="434809" y="353466"/>
                  </a:lnTo>
                  <a:lnTo>
                    <a:pt x="458495" y="389305"/>
                  </a:lnTo>
                  <a:lnTo>
                    <a:pt x="467817" y="389534"/>
                  </a:lnTo>
                  <a:lnTo>
                    <a:pt x="476923" y="386702"/>
                  </a:lnTo>
                  <a:lnTo>
                    <a:pt x="530974" y="351091"/>
                  </a:lnTo>
                  <a:lnTo>
                    <a:pt x="570941" y="309079"/>
                  </a:lnTo>
                  <a:lnTo>
                    <a:pt x="598957" y="264744"/>
                  </a:lnTo>
                  <a:lnTo>
                    <a:pt x="617131" y="222148"/>
                  </a:lnTo>
                  <a:lnTo>
                    <a:pt x="627570" y="185356"/>
                  </a:lnTo>
                  <a:lnTo>
                    <a:pt x="633298" y="155282"/>
                  </a:lnTo>
                  <a:lnTo>
                    <a:pt x="633755" y="144805"/>
                  </a:lnTo>
                  <a:close/>
                </a:path>
              </a:pathLst>
            </a:custGeom>
            <a:solidFill>
              <a:srgbClr val="673B9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1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7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420" name="Google Shape;420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2" name="Google Shape;422;p37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Careers &amp; Building in Bitcoin</a:t>
            </a:r>
            <a:endParaRPr/>
          </a:p>
        </p:txBody>
      </p:sp>
      <p:pic>
        <p:nvPicPr>
          <p:cNvPr id="423" name="Google Shape;42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7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7"/>
          <p:cNvSpPr txBox="1"/>
          <p:nvPr/>
        </p:nvSpPr>
        <p:spPr>
          <a:xfrm>
            <a:off x="508000" y="1583421"/>
            <a:ext cx="47562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-317500" lvl="0" marL="457200" marR="635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1B5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Pick your preferred career path</a:t>
            </a:r>
            <a:endParaRPr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635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1B5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Identify 1 company you'd want to work with</a:t>
            </a:r>
            <a:endParaRPr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635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1B5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Create 1 Proof of Work that aligns with that company</a:t>
            </a:r>
            <a:endParaRPr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635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1B5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Share it publicly (X, LinkedIn, Nostr, Telegram group)</a:t>
            </a:r>
            <a:endParaRPr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37"/>
          <p:cNvSpPr txBox="1"/>
          <p:nvPr/>
        </p:nvSpPr>
        <p:spPr>
          <a:xfrm>
            <a:off x="508000" y="1197950"/>
            <a:ext cx="529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YOUR CAREER BUILDER ASSIGNMENT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7" name="Google Shape;427;p37" title="Career growth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7750" y="1450242"/>
            <a:ext cx="2972108" cy="297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5950" y="4293223"/>
            <a:ext cx="3192099" cy="5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7"/>
          <p:cNvSpPr txBox="1"/>
          <p:nvPr/>
        </p:nvSpPr>
        <p:spPr>
          <a:xfrm>
            <a:off x="771300" y="4470973"/>
            <a:ext cx="29814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450">
            <a:spAutoFit/>
          </a:bodyPr>
          <a:lstStyle/>
          <a:p>
            <a:pPr indent="0" lvl="0" marL="10306" rtl="0" algn="ctr">
              <a:spcBef>
                <a:spcPts val="649"/>
              </a:spcBef>
              <a:spcAft>
                <a:spcPts val="0"/>
              </a:spcAft>
              <a:buSzPts val="893"/>
              <a:buNone/>
            </a:pPr>
            <a:r>
              <a:rPr b="1" lang="en" sz="1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is how people find you</a:t>
            </a:r>
            <a:endParaRPr b="1" sz="1417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358" cy="51431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38"/>
          <p:cNvGrpSpPr/>
          <p:nvPr/>
        </p:nvGrpSpPr>
        <p:grpSpPr>
          <a:xfrm>
            <a:off x="0" y="0"/>
            <a:ext cx="9143611" cy="5143414"/>
            <a:chOff x="0" y="0"/>
            <a:chExt cx="20104685" cy="11309178"/>
          </a:xfrm>
        </p:grpSpPr>
        <p:pic>
          <p:nvPicPr>
            <p:cNvPr id="436" name="Google Shape;436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473454" y="1118980"/>
              <a:ext cx="4630644" cy="307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" name="Google Shape;437;p38"/>
            <p:cNvSpPr/>
            <p:nvPr/>
          </p:nvSpPr>
          <p:spPr>
            <a:xfrm>
              <a:off x="14784020" y="5"/>
              <a:ext cx="5320665" cy="3727450"/>
            </a:xfrm>
            <a:custGeom>
              <a:rect b="b" l="l" r="r" t="t"/>
              <a:pathLst>
                <a:path extrusionOk="0" h="3727450" w="5320665">
                  <a:moveTo>
                    <a:pt x="2548750" y="1518386"/>
                  </a:moveTo>
                  <a:lnTo>
                    <a:pt x="1418158" y="1518386"/>
                  </a:lnTo>
                  <a:lnTo>
                    <a:pt x="1027315" y="1910232"/>
                  </a:lnTo>
                  <a:lnTo>
                    <a:pt x="508774" y="1910232"/>
                  </a:lnTo>
                  <a:lnTo>
                    <a:pt x="507403" y="1903044"/>
                  </a:lnTo>
                  <a:lnTo>
                    <a:pt x="496417" y="1885937"/>
                  </a:lnTo>
                  <a:lnTo>
                    <a:pt x="479958" y="1874431"/>
                  </a:lnTo>
                  <a:lnTo>
                    <a:pt x="459549" y="1870227"/>
                  </a:lnTo>
                  <a:lnTo>
                    <a:pt x="438619" y="1874431"/>
                  </a:lnTo>
                  <a:lnTo>
                    <a:pt x="421487" y="1885873"/>
                  </a:lnTo>
                  <a:lnTo>
                    <a:pt x="409905" y="1902841"/>
                  </a:lnTo>
                  <a:lnTo>
                    <a:pt x="405663" y="1923580"/>
                  </a:lnTo>
                  <a:lnTo>
                    <a:pt x="409892" y="1944077"/>
                  </a:lnTo>
                  <a:lnTo>
                    <a:pt x="421360" y="1960981"/>
                  </a:lnTo>
                  <a:lnTo>
                    <a:pt x="438200" y="1972462"/>
                  </a:lnTo>
                  <a:lnTo>
                    <a:pt x="458546" y="1976704"/>
                  </a:lnTo>
                  <a:lnTo>
                    <a:pt x="479526" y="1972475"/>
                  </a:lnTo>
                  <a:lnTo>
                    <a:pt x="496290" y="1961045"/>
                  </a:lnTo>
                  <a:lnTo>
                    <a:pt x="507390" y="1944281"/>
                  </a:lnTo>
                  <a:lnTo>
                    <a:pt x="508952" y="1936432"/>
                  </a:lnTo>
                  <a:lnTo>
                    <a:pt x="1037691" y="1936432"/>
                  </a:lnTo>
                  <a:lnTo>
                    <a:pt x="1430489" y="1543837"/>
                  </a:lnTo>
                  <a:lnTo>
                    <a:pt x="2548750" y="1543837"/>
                  </a:lnTo>
                  <a:lnTo>
                    <a:pt x="2548750" y="1518386"/>
                  </a:lnTo>
                  <a:close/>
                </a:path>
                <a:path extrusionOk="0" h="3727450" w="5320665">
                  <a:moveTo>
                    <a:pt x="5320068" y="842670"/>
                  </a:moveTo>
                  <a:lnTo>
                    <a:pt x="5061407" y="842670"/>
                  </a:lnTo>
                  <a:lnTo>
                    <a:pt x="4791621" y="573354"/>
                  </a:lnTo>
                  <a:lnTo>
                    <a:pt x="3297351" y="573862"/>
                  </a:lnTo>
                  <a:lnTo>
                    <a:pt x="3298342" y="627227"/>
                  </a:lnTo>
                  <a:lnTo>
                    <a:pt x="4770361" y="625995"/>
                  </a:lnTo>
                  <a:lnTo>
                    <a:pt x="5038674" y="895794"/>
                  </a:lnTo>
                  <a:lnTo>
                    <a:pt x="5320068" y="895794"/>
                  </a:lnTo>
                  <a:lnTo>
                    <a:pt x="5320068" y="842670"/>
                  </a:lnTo>
                  <a:close/>
                </a:path>
                <a:path extrusionOk="0" h="3727450" w="5320665">
                  <a:moveTo>
                    <a:pt x="5320081" y="1032675"/>
                  </a:moveTo>
                  <a:lnTo>
                    <a:pt x="4859312" y="1032675"/>
                  </a:lnTo>
                  <a:lnTo>
                    <a:pt x="4528731" y="1362989"/>
                  </a:lnTo>
                  <a:lnTo>
                    <a:pt x="4383354" y="1362989"/>
                  </a:lnTo>
                  <a:lnTo>
                    <a:pt x="3837927" y="817956"/>
                  </a:lnTo>
                  <a:lnTo>
                    <a:pt x="3144659" y="817956"/>
                  </a:lnTo>
                  <a:lnTo>
                    <a:pt x="2854883" y="1108189"/>
                  </a:lnTo>
                  <a:lnTo>
                    <a:pt x="2531999" y="785342"/>
                  </a:lnTo>
                  <a:lnTo>
                    <a:pt x="2783446" y="785342"/>
                  </a:lnTo>
                  <a:lnTo>
                    <a:pt x="3158744" y="410311"/>
                  </a:lnTo>
                  <a:lnTo>
                    <a:pt x="4380496" y="410311"/>
                  </a:lnTo>
                  <a:lnTo>
                    <a:pt x="4790579" y="0"/>
                  </a:lnTo>
                  <a:lnTo>
                    <a:pt x="4754372" y="0"/>
                  </a:lnTo>
                  <a:lnTo>
                    <a:pt x="4370108" y="383870"/>
                  </a:lnTo>
                  <a:lnTo>
                    <a:pt x="3185210" y="383870"/>
                  </a:lnTo>
                  <a:lnTo>
                    <a:pt x="3460407" y="108877"/>
                  </a:lnTo>
                  <a:lnTo>
                    <a:pt x="4495139" y="108877"/>
                  </a:lnTo>
                  <a:lnTo>
                    <a:pt x="4604067" y="0"/>
                  </a:lnTo>
                  <a:lnTo>
                    <a:pt x="4566412" y="0"/>
                  </a:lnTo>
                  <a:lnTo>
                    <a:pt x="4484243" y="82207"/>
                  </a:lnTo>
                  <a:lnTo>
                    <a:pt x="3449548" y="82207"/>
                  </a:lnTo>
                  <a:lnTo>
                    <a:pt x="3147987" y="383870"/>
                  </a:lnTo>
                  <a:lnTo>
                    <a:pt x="2731071" y="383870"/>
                  </a:lnTo>
                  <a:lnTo>
                    <a:pt x="2347417" y="0"/>
                  </a:lnTo>
                  <a:lnTo>
                    <a:pt x="1782241" y="0"/>
                  </a:lnTo>
                  <a:lnTo>
                    <a:pt x="1781873" y="22898"/>
                  </a:lnTo>
                  <a:lnTo>
                    <a:pt x="2331809" y="21920"/>
                  </a:lnTo>
                  <a:lnTo>
                    <a:pt x="2720200" y="410311"/>
                  </a:lnTo>
                  <a:lnTo>
                    <a:pt x="3121545" y="410311"/>
                  </a:lnTo>
                  <a:lnTo>
                    <a:pt x="2772575" y="759409"/>
                  </a:lnTo>
                  <a:lnTo>
                    <a:pt x="2505938" y="759294"/>
                  </a:lnTo>
                  <a:lnTo>
                    <a:pt x="2289835" y="543217"/>
                  </a:lnTo>
                  <a:lnTo>
                    <a:pt x="1844167" y="542785"/>
                  </a:lnTo>
                  <a:lnTo>
                    <a:pt x="1836978" y="532168"/>
                  </a:lnTo>
                  <a:lnTo>
                    <a:pt x="1820164" y="520915"/>
                  </a:lnTo>
                  <a:lnTo>
                    <a:pt x="1799602" y="516788"/>
                  </a:lnTo>
                  <a:lnTo>
                    <a:pt x="1779054" y="520700"/>
                  </a:lnTo>
                  <a:lnTo>
                    <a:pt x="1762252" y="531990"/>
                  </a:lnTo>
                  <a:lnTo>
                    <a:pt x="1750898" y="548830"/>
                  </a:lnTo>
                  <a:lnTo>
                    <a:pt x="1746745" y="569417"/>
                  </a:lnTo>
                  <a:lnTo>
                    <a:pt x="1750898" y="590143"/>
                  </a:lnTo>
                  <a:lnTo>
                    <a:pt x="1762252" y="606844"/>
                  </a:lnTo>
                  <a:lnTo>
                    <a:pt x="1779054" y="617982"/>
                  </a:lnTo>
                  <a:lnTo>
                    <a:pt x="1799602" y="622046"/>
                  </a:lnTo>
                  <a:lnTo>
                    <a:pt x="1820164" y="617982"/>
                  </a:lnTo>
                  <a:lnTo>
                    <a:pt x="1836978" y="606844"/>
                  </a:lnTo>
                  <a:lnTo>
                    <a:pt x="1848332" y="590143"/>
                  </a:lnTo>
                  <a:lnTo>
                    <a:pt x="1852472" y="569506"/>
                  </a:lnTo>
                  <a:lnTo>
                    <a:pt x="2278938" y="570141"/>
                  </a:lnTo>
                  <a:lnTo>
                    <a:pt x="2468270" y="759282"/>
                  </a:lnTo>
                  <a:lnTo>
                    <a:pt x="1668653" y="758913"/>
                  </a:lnTo>
                  <a:lnTo>
                    <a:pt x="1470520" y="561022"/>
                  </a:lnTo>
                  <a:lnTo>
                    <a:pt x="643813" y="561022"/>
                  </a:lnTo>
                  <a:lnTo>
                    <a:pt x="643813" y="586714"/>
                  </a:lnTo>
                  <a:lnTo>
                    <a:pt x="1458683" y="586714"/>
                  </a:lnTo>
                  <a:lnTo>
                    <a:pt x="1657337" y="785342"/>
                  </a:lnTo>
                  <a:lnTo>
                    <a:pt x="2494369" y="785342"/>
                  </a:lnTo>
                  <a:lnTo>
                    <a:pt x="2836253" y="1126858"/>
                  </a:lnTo>
                  <a:lnTo>
                    <a:pt x="2661412" y="1301978"/>
                  </a:lnTo>
                  <a:lnTo>
                    <a:pt x="2573426" y="1301940"/>
                  </a:lnTo>
                  <a:lnTo>
                    <a:pt x="2171738" y="900226"/>
                  </a:lnTo>
                  <a:lnTo>
                    <a:pt x="1225461" y="900226"/>
                  </a:lnTo>
                  <a:lnTo>
                    <a:pt x="1226439" y="952855"/>
                  </a:lnTo>
                  <a:lnTo>
                    <a:pt x="2149970" y="952855"/>
                  </a:lnTo>
                  <a:lnTo>
                    <a:pt x="2499004" y="1301902"/>
                  </a:lnTo>
                  <a:lnTo>
                    <a:pt x="1078166" y="1301216"/>
                  </a:lnTo>
                  <a:lnTo>
                    <a:pt x="809891" y="1570291"/>
                  </a:lnTo>
                  <a:lnTo>
                    <a:pt x="449173" y="1570291"/>
                  </a:lnTo>
                  <a:lnTo>
                    <a:pt x="450151" y="1623644"/>
                  </a:lnTo>
                  <a:lnTo>
                    <a:pt x="831596" y="1623644"/>
                  </a:lnTo>
                  <a:lnTo>
                    <a:pt x="1100442" y="1354594"/>
                  </a:lnTo>
                  <a:lnTo>
                    <a:pt x="2551709" y="1354594"/>
                  </a:lnTo>
                  <a:lnTo>
                    <a:pt x="2948495" y="1751380"/>
                  </a:lnTo>
                  <a:lnTo>
                    <a:pt x="3461461" y="1751380"/>
                  </a:lnTo>
                  <a:lnTo>
                    <a:pt x="3611118" y="1900859"/>
                  </a:lnTo>
                  <a:lnTo>
                    <a:pt x="4210507" y="1900859"/>
                  </a:lnTo>
                  <a:lnTo>
                    <a:pt x="4378261" y="2068614"/>
                  </a:lnTo>
                  <a:lnTo>
                    <a:pt x="3354654" y="2068614"/>
                  </a:lnTo>
                  <a:lnTo>
                    <a:pt x="3001784" y="2422169"/>
                  </a:lnTo>
                  <a:lnTo>
                    <a:pt x="2624823" y="2422169"/>
                  </a:lnTo>
                  <a:lnTo>
                    <a:pt x="2219134" y="2015998"/>
                  </a:lnTo>
                  <a:lnTo>
                    <a:pt x="1799628" y="2015998"/>
                  </a:lnTo>
                  <a:lnTo>
                    <a:pt x="1799107" y="2042160"/>
                  </a:lnTo>
                  <a:lnTo>
                    <a:pt x="2208758" y="2042160"/>
                  </a:lnTo>
                  <a:lnTo>
                    <a:pt x="2614460" y="2448344"/>
                  </a:lnTo>
                  <a:lnTo>
                    <a:pt x="2975660" y="2448344"/>
                  </a:lnTo>
                  <a:lnTo>
                    <a:pt x="2843733" y="2580538"/>
                  </a:lnTo>
                  <a:lnTo>
                    <a:pt x="2166086" y="2580538"/>
                  </a:lnTo>
                  <a:lnTo>
                    <a:pt x="1901431" y="2315921"/>
                  </a:lnTo>
                  <a:lnTo>
                    <a:pt x="250012" y="2315921"/>
                  </a:lnTo>
                  <a:lnTo>
                    <a:pt x="0" y="2566466"/>
                  </a:lnTo>
                  <a:lnTo>
                    <a:pt x="18275" y="2585758"/>
                  </a:lnTo>
                  <a:lnTo>
                    <a:pt x="261391" y="2343099"/>
                  </a:lnTo>
                  <a:lnTo>
                    <a:pt x="1891550" y="2343099"/>
                  </a:lnTo>
                  <a:lnTo>
                    <a:pt x="2128875" y="2580538"/>
                  </a:lnTo>
                  <a:lnTo>
                    <a:pt x="1455699" y="2580538"/>
                  </a:lnTo>
                  <a:lnTo>
                    <a:pt x="1455699" y="2606738"/>
                  </a:lnTo>
                  <a:lnTo>
                    <a:pt x="2155545" y="2607233"/>
                  </a:lnTo>
                  <a:lnTo>
                    <a:pt x="3099206" y="3551288"/>
                  </a:lnTo>
                  <a:lnTo>
                    <a:pt x="4025696" y="3550513"/>
                  </a:lnTo>
                  <a:lnTo>
                    <a:pt x="4202112" y="3726916"/>
                  </a:lnTo>
                  <a:lnTo>
                    <a:pt x="5320068" y="3727412"/>
                  </a:lnTo>
                  <a:lnTo>
                    <a:pt x="5320068" y="3701199"/>
                  </a:lnTo>
                  <a:lnTo>
                    <a:pt x="4212475" y="3701199"/>
                  </a:lnTo>
                  <a:lnTo>
                    <a:pt x="4036580" y="3524821"/>
                  </a:lnTo>
                  <a:lnTo>
                    <a:pt x="3110560" y="3524821"/>
                  </a:lnTo>
                  <a:lnTo>
                    <a:pt x="2192807" y="2607259"/>
                  </a:lnTo>
                  <a:lnTo>
                    <a:pt x="2855099" y="2607703"/>
                  </a:lnTo>
                  <a:lnTo>
                    <a:pt x="3014370" y="2448344"/>
                  </a:lnTo>
                  <a:lnTo>
                    <a:pt x="3646703" y="2448344"/>
                  </a:lnTo>
                  <a:lnTo>
                    <a:pt x="4220388" y="3021304"/>
                  </a:lnTo>
                  <a:lnTo>
                    <a:pt x="5320068" y="3021304"/>
                  </a:lnTo>
                  <a:lnTo>
                    <a:pt x="5320068" y="2995091"/>
                  </a:lnTo>
                  <a:lnTo>
                    <a:pt x="4230255" y="2995091"/>
                  </a:lnTo>
                  <a:lnTo>
                    <a:pt x="3657079" y="2422169"/>
                  </a:lnTo>
                  <a:lnTo>
                    <a:pt x="3040532" y="2422169"/>
                  </a:lnTo>
                  <a:lnTo>
                    <a:pt x="3367011" y="2095525"/>
                  </a:lnTo>
                  <a:lnTo>
                    <a:pt x="4405173" y="2095525"/>
                  </a:lnTo>
                  <a:lnTo>
                    <a:pt x="4683404" y="2373744"/>
                  </a:lnTo>
                  <a:lnTo>
                    <a:pt x="5142446" y="2373744"/>
                  </a:lnTo>
                  <a:lnTo>
                    <a:pt x="5142446" y="2346553"/>
                  </a:lnTo>
                  <a:lnTo>
                    <a:pt x="4693272" y="2346553"/>
                  </a:lnTo>
                  <a:lnTo>
                    <a:pt x="4442244" y="2095525"/>
                  </a:lnTo>
                  <a:lnTo>
                    <a:pt x="5200751" y="2095525"/>
                  </a:lnTo>
                  <a:lnTo>
                    <a:pt x="5320068" y="1976056"/>
                  </a:lnTo>
                  <a:lnTo>
                    <a:pt x="5320068" y="1937702"/>
                  </a:lnTo>
                  <a:lnTo>
                    <a:pt x="5188877" y="2068614"/>
                  </a:lnTo>
                  <a:lnTo>
                    <a:pt x="4415333" y="2068614"/>
                  </a:lnTo>
                  <a:lnTo>
                    <a:pt x="4221391" y="1874659"/>
                  </a:lnTo>
                  <a:lnTo>
                    <a:pt x="3621494" y="1874659"/>
                  </a:lnTo>
                  <a:lnTo>
                    <a:pt x="3498189" y="1751380"/>
                  </a:lnTo>
                  <a:lnTo>
                    <a:pt x="4686363" y="1751380"/>
                  </a:lnTo>
                  <a:lnTo>
                    <a:pt x="4691723" y="1746021"/>
                  </a:lnTo>
                  <a:lnTo>
                    <a:pt x="4823739" y="1877885"/>
                  </a:lnTo>
                  <a:lnTo>
                    <a:pt x="5293652" y="1877885"/>
                  </a:lnTo>
                  <a:lnTo>
                    <a:pt x="5320081" y="1851660"/>
                  </a:lnTo>
                  <a:lnTo>
                    <a:pt x="5320081" y="1777746"/>
                  </a:lnTo>
                  <a:lnTo>
                    <a:pt x="5272887" y="1825244"/>
                  </a:lnTo>
                  <a:lnTo>
                    <a:pt x="4845964" y="1825244"/>
                  </a:lnTo>
                  <a:lnTo>
                    <a:pt x="4729162" y="1708543"/>
                  </a:lnTo>
                  <a:lnTo>
                    <a:pt x="5058448" y="1379054"/>
                  </a:lnTo>
                  <a:lnTo>
                    <a:pt x="5320068" y="1379054"/>
                  </a:lnTo>
                  <a:lnTo>
                    <a:pt x="5320068" y="1325803"/>
                  </a:lnTo>
                  <a:lnTo>
                    <a:pt x="5036693" y="1325943"/>
                  </a:lnTo>
                  <a:lnTo>
                    <a:pt x="4691494" y="1670900"/>
                  </a:lnTo>
                  <a:lnTo>
                    <a:pt x="4644415" y="1623860"/>
                  </a:lnTo>
                  <a:lnTo>
                    <a:pt x="4644415" y="1698752"/>
                  </a:lnTo>
                  <a:lnTo>
                    <a:pt x="3445548" y="1698752"/>
                  </a:lnTo>
                  <a:lnTo>
                    <a:pt x="3408781" y="1661998"/>
                  </a:lnTo>
                  <a:lnTo>
                    <a:pt x="3408781" y="1698752"/>
                  </a:lnTo>
                  <a:lnTo>
                    <a:pt x="2970238" y="1698752"/>
                  </a:lnTo>
                  <a:lnTo>
                    <a:pt x="2626080" y="1354594"/>
                  </a:lnTo>
                  <a:lnTo>
                    <a:pt x="2683624" y="1354594"/>
                  </a:lnTo>
                  <a:lnTo>
                    <a:pt x="2874022" y="1164590"/>
                  </a:lnTo>
                  <a:lnTo>
                    <a:pt x="3408781" y="1698752"/>
                  </a:lnTo>
                  <a:lnTo>
                    <a:pt x="3408781" y="1661998"/>
                  </a:lnTo>
                  <a:lnTo>
                    <a:pt x="2892666" y="1145971"/>
                  </a:lnTo>
                  <a:lnTo>
                    <a:pt x="3166884" y="872312"/>
                  </a:lnTo>
                  <a:lnTo>
                    <a:pt x="3817162" y="872312"/>
                  </a:lnTo>
                  <a:lnTo>
                    <a:pt x="4308322" y="1362989"/>
                  </a:lnTo>
                  <a:lnTo>
                    <a:pt x="3476218" y="1362989"/>
                  </a:lnTo>
                  <a:lnTo>
                    <a:pt x="3476218" y="1389418"/>
                  </a:lnTo>
                  <a:lnTo>
                    <a:pt x="4334383" y="1389037"/>
                  </a:lnTo>
                  <a:lnTo>
                    <a:pt x="4644415" y="1698752"/>
                  </a:lnTo>
                  <a:lnTo>
                    <a:pt x="4644415" y="1623860"/>
                  </a:lnTo>
                  <a:lnTo>
                    <a:pt x="4409389" y="1388999"/>
                  </a:lnTo>
                  <a:lnTo>
                    <a:pt x="4539602" y="1388935"/>
                  </a:lnTo>
                  <a:lnTo>
                    <a:pt x="4870678" y="1059332"/>
                  </a:lnTo>
                  <a:lnTo>
                    <a:pt x="5320081" y="1059332"/>
                  </a:lnTo>
                  <a:lnTo>
                    <a:pt x="5320081" y="1032675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438" name="Google Shape;438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79400" y="1477134"/>
              <a:ext cx="107221" cy="106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Google Shape;439;p38"/>
            <p:cNvSpPr/>
            <p:nvPr/>
          </p:nvSpPr>
          <p:spPr>
            <a:xfrm>
              <a:off x="16539164" y="1970778"/>
              <a:ext cx="106044" cy="107314"/>
            </a:xfrm>
            <a:custGeom>
              <a:rect b="b" l="l" r="r" t="t"/>
              <a:pathLst>
                <a:path extrusionOk="0" h="107314" w="106044">
                  <a:moveTo>
                    <a:pt x="52375" y="0"/>
                  </a:moveTo>
                  <a:lnTo>
                    <a:pt x="32036" y="4804"/>
                  </a:lnTo>
                  <a:lnTo>
                    <a:pt x="15636" y="16420"/>
                  </a:lnTo>
                  <a:lnTo>
                    <a:pt x="4512" y="33413"/>
                  </a:lnTo>
                  <a:lnTo>
                    <a:pt x="0" y="54343"/>
                  </a:lnTo>
                  <a:lnTo>
                    <a:pt x="4584" y="74875"/>
                  </a:lnTo>
                  <a:lnTo>
                    <a:pt x="15829" y="91601"/>
                  </a:lnTo>
                  <a:lnTo>
                    <a:pt x="32252" y="102858"/>
                  </a:lnTo>
                  <a:lnTo>
                    <a:pt x="52375" y="106981"/>
                  </a:lnTo>
                  <a:lnTo>
                    <a:pt x="72819" y="102986"/>
                  </a:lnTo>
                  <a:lnTo>
                    <a:pt x="89824" y="91901"/>
                  </a:lnTo>
                  <a:lnTo>
                    <a:pt x="101449" y="75074"/>
                  </a:lnTo>
                  <a:lnTo>
                    <a:pt x="105755" y="53851"/>
                  </a:lnTo>
                  <a:lnTo>
                    <a:pt x="101583" y="33033"/>
                  </a:lnTo>
                  <a:lnTo>
                    <a:pt x="90181" y="15900"/>
                  </a:lnTo>
                  <a:lnTo>
                    <a:pt x="73221" y="4279"/>
                  </a:lnTo>
                  <a:lnTo>
                    <a:pt x="52375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440" name="Google Shape;440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636518" y="2289252"/>
              <a:ext cx="105755" cy="10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932269" y="1826247"/>
              <a:ext cx="105253" cy="105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9592922" y="980037"/>
              <a:ext cx="106248" cy="105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457280" y="344332"/>
              <a:ext cx="105253" cy="1057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3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8211817" y="1314321"/>
              <a:ext cx="104269" cy="106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3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8389718" y="2379675"/>
              <a:ext cx="105242" cy="106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38"/>
            <p:cNvSpPr/>
            <p:nvPr/>
          </p:nvSpPr>
          <p:spPr>
            <a:xfrm>
              <a:off x="18956001" y="2942007"/>
              <a:ext cx="107315" cy="106680"/>
            </a:xfrm>
            <a:custGeom>
              <a:rect b="b" l="l" r="r" t="t"/>
              <a:pathLst>
                <a:path extrusionOk="0" h="106680" w="107315">
                  <a:moveTo>
                    <a:pt x="53359" y="0"/>
                  </a:moveTo>
                  <a:lnTo>
                    <a:pt x="32724" y="4095"/>
                  </a:lnTo>
                  <a:lnTo>
                    <a:pt x="15748" y="15345"/>
                  </a:lnTo>
                  <a:lnTo>
                    <a:pt x="4238" y="32194"/>
                  </a:lnTo>
                  <a:lnTo>
                    <a:pt x="0" y="53087"/>
                  </a:lnTo>
                  <a:lnTo>
                    <a:pt x="4230" y="73748"/>
                  </a:lnTo>
                  <a:lnTo>
                    <a:pt x="15685" y="90728"/>
                  </a:lnTo>
                  <a:lnTo>
                    <a:pt x="32512" y="102233"/>
                  </a:lnTo>
                  <a:lnTo>
                    <a:pt x="52857" y="106467"/>
                  </a:lnTo>
                  <a:lnTo>
                    <a:pt x="73431" y="102367"/>
                  </a:lnTo>
                  <a:lnTo>
                    <a:pt x="90346" y="91086"/>
                  </a:lnTo>
                  <a:lnTo>
                    <a:pt x="101982" y="74150"/>
                  </a:lnTo>
                  <a:lnTo>
                    <a:pt x="106719" y="53087"/>
                  </a:lnTo>
                  <a:lnTo>
                    <a:pt x="101990" y="32604"/>
                  </a:lnTo>
                  <a:lnTo>
                    <a:pt x="90409" y="15710"/>
                  </a:lnTo>
                  <a:lnTo>
                    <a:pt x="73643" y="4232"/>
                  </a:lnTo>
                  <a:lnTo>
                    <a:pt x="53359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447" name="Google Shape;447;p3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4726693" y="2527417"/>
              <a:ext cx="106269" cy="106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Google Shape;448;p38"/>
            <p:cNvSpPr/>
            <p:nvPr/>
          </p:nvSpPr>
          <p:spPr>
            <a:xfrm>
              <a:off x="16196259" y="2293943"/>
              <a:ext cx="3748405" cy="349250"/>
            </a:xfrm>
            <a:custGeom>
              <a:rect b="b" l="l" r="r" t="t"/>
              <a:pathLst>
                <a:path extrusionOk="0" h="349250" w="3748405">
                  <a:moveTo>
                    <a:pt x="105244" y="295757"/>
                  </a:moveTo>
                  <a:lnTo>
                    <a:pt x="101066" y="274840"/>
                  </a:lnTo>
                  <a:lnTo>
                    <a:pt x="89662" y="257987"/>
                  </a:lnTo>
                  <a:lnTo>
                    <a:pt x="72707" y="246735"/>
                  </a:lnTo>
                  <a:lnTo>
                    <a:pt x="51854" y="242633"/>
                  </a:lnTo>
                  <a:lnTo>
                    <a:pt x="31318" y="246735"/>
                  </a:lnTo>
                  <a:lnTo>
                    <a:pt x="14605" y="257987"/>
                  </a:lnTo>
                  <a:lnTo>
                    <a:pt x="3568" y="274840"/>
                  </a:lnTo>
                  <a:lnTo>
                    <a:pt x="0" y="295757"/>
                  </a:lnTo>
                  <a:lnTo>
                    <a:pt x="4000" y="316382"/>
                  </a:lnTo>
                  <a:lnTo>
                    <a:pt x="14998" y="333349"/>
                  </a:lnTo>
                  <a:lnTo>
                    <a:pt x="31457" y="344855"/>
                  </a:lnTo>
                  <a:lnTo>
                    <a:pt x="51854" y="349084"/>
                  </a:lnTo>
                  <a:lnTo>
                    <a:pt x="72771" y="344335"/>
                  </a:lnTo>
                  <a:lnTo>
                    <a:pt x="89852" y="332892"/>
                  </a:lnTo>
                  <a:lnTo>
                    <a:pt x="101282" y="316217"/>
                  </a:lnTo>
                  <a:lnTo>
                    <a:pt x="105244" y="295757"/>
                  </a:lnTo>
                  <a:close/>
                </a:path>
                <a:path extrusionOk="0" h="349250" w="3748405">
                  <a:moveTo>
                    <a:pt x="3747986" y="52628"/>
                  </a:moveTo>
                  <a:lnTo>
                    <a:pt x="3743820" y="32626"/>
                  </a:lnTo>
                  <a:lnTo>
                    <a:pt x="3732428" y="15849"/>
                  </a:lnTo>
                  <a:lnTo>
                    <a:pt x="3715474" y="4292"/>
                  </a:lnTo>
                  <a:lnTo>
                    <a:pt x="3694633" y="0"/>
                  </a:lnTo>
                  <a:lnTo>
                    <a:pt x="3674275" y="4292"/>
                  </a:lnTo>
                  <a:lnTo>
                    <a:pt x="3657435" y="15849"/>
                  </a:lnTo>
                  <a:lnTo>
                    <a:pt x="3645979" y="32626"/>
                  </a:lnTo>
                  <a:lnTo>
                    <a:pt x="3641737" y="52628"/>
                  </a:lnTo>
                  <a:lnTo>
                    <a:pt x="3645979" y="73406"/>
                  </a:lnTo>
                  <a:lnTo>
                    <a:pt x="3657435" y="90271"/>
                  </a:lnTo>
                  <a:lnTo>
                    <a:pt x="3674275" y="101714"/>
                  </a:lnTo>
                  <a:lnTo>
                    <a:pt x="3694633" y="106248"/>
                  </a:lnTo>
                  <a:lnTo>
                    <a:pt x="3715474" y="101930"/>
                  </a:lnTo>
                  <a:lnTo>
                    <a:pt x="3732428" y="90271"/>
                  </a:lnTo>
                  <a:lnTo>
                    <a:pt x="3743820" y="73202"/>
                  </a:lnTo>
                  <a:lnTo>
                    <a:pt x="3747986" y="52628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449" name="Google Shape;449;p3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8092241" y="2029340"/>
              <a:ext cx="104761" cy="106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3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8186121" y="43170"/>
              <a:ext cx="105755" cy="105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3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9106696" y="344332"/>
              <a:ext cx="104761" cy="1057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Google Shape;452;p38"/>
            <p:cNvSpPr/>
            <p:nvPr/>
          </p:nvSpPr>
          <p:spPr>
            <a:xfrm>
              <a:off x="15388335" y="520741"/>
              <a:ext cx="106044" cy="106679"/>
            </a:xfrm>
            <a:custGeom>
              <a:rect b="b" l="l" r="r" t="t"/>
              <a:pathLst>
                <a:path extrusionOk="0" h="106679" w="106044">
                  <a:moveTo>
                    <a:pt x="52867" y="0"/>
                  </a:moveTo>
                  <a:lnTo>
                    <a:pt x="32029" y="4263"/>
                  </a:lnTo>
                  <a:lnTo>
                    <a:pt x="15125" y="15754"/>
                  </a:lnTo>
                  <a:lnTo>
                    <a:pt x="3875" y="32525"/>
                  </a:lnTo>
                  <a:lnTo>
                    <a:pt x="0" y="52626"/>
                  </a:lnTo>
                  <a:lnTo>
                    <a:pt x="4091" y="73334"/>
                  </a:lnTo>
                  <a:lnTo>
                    <a:pt x="15317" y="90480"/>
                  </a:lnTo>
                  <a:lnTo>
                    <a:pt x="32101" y="102161"/>
                  </a:lnTo>
                  <a:lnTo>
                    <a:pt x="52867" y="106478"/>
                  </a:lnTo>
                  <a:lnTo>
                    <a:pt x="73429" y="102169"/>
                  </a:lnTo>
                  <a:lnTo>
                    <a:pt x="90243" y="90541"/>
                  </a:lnTo>
                  <a:lnTo>
                    <a:pt x="101591" y="73542"/>
                  </a:lnTo>
                  <a:lnTo>
                    <a:pt x="105755" y="53118"/>
                  </a:lnTo>
                  <a:lnTo>
                    <a:pt x="101591" y="32802"/>
                  </a:lnTo>
                  <a:lnTo>
                    <a:pt x="90243" y="16000"/>
                  </a:lnTo>
                  <a:lnTo>
                    <a:pt x="73429" y="4478"/>
                  </a:lnTo>
                  <a:lnTo>
                    <a:pt x="52867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453" name="Google Shape;453;p3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5939813" y="851068"/>
              <a:ext cx="150183" cy="150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3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8013673" y="527915"/>
              <a:ext cx="149231" cy="149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3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9495579" y="530372"/>
              <a:ext cx="149231" cy="150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3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5149658" y="1526298"/>
              <a:ext cx="150738" cy="1499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38"/>
            <p:cNvSpPr/>
            <p:nvPr/>
          </p:nvSpPr>
          <p:spPr>
            <a:xfrm>
              <a:off x="20062594" y="0"/>
              <a:ext cx="41909" cy="34290"/>
            </a:xfrm>
            <a:custGeom>
              <a:rect b="b" l="l" r="r" t="t"/>
              <a:pathLst>
                <a:path extrusionOk="0" h="34290" w="41909">
                  <a:moveTo>
                    <a:pt x="29510" y="0"/>
                  </a:moveTo>
                  <a:lnTo>
                    <a:pt x="0" y="0"/>
                  </a:lnTo>
                  <a:lnTo>
                    <a:pt x="7541" y="11233"/>
                  </a:lnTo>
                  <a:lnTo>
                    <a:pt x="41504" y="34101"/>
                  </a:lnTo>
                  <a:lnTo>
                    <a:pt x="41504" y="8087"/>
                  </a:lnTo>
                  <a:lnTo>
                    <a:pt x="29510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458" name="Google Shape;458;p3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6443840" y="0"/>
              <a:ext cx="249510" cy="127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38"/>
            <p:cNvSpPr/>
            <p:nvPr/>
          </p:nvSpPr>
          <p:spPr>
            <a:xfrm>
              <a:off x="15062212" y="5"/>
              <a:ext cx="4950459" cy="3126105"/>
            </a:xfrm>
            <a:custGeom>
              <a:rect b="b" l="l" r="r" t="t"/>
              <a:pathLst>
                <a:path extrusionOk="0" h="3126105" w="4950459">
                  <a:moveTo>
                    <a:pt x="291045" y="1929752"/>
                  </a:moveTo>
                  <a:lnTo>
                    <a:pt x="283210" y="1888642"/>
                  </a:lnTo>
                  <a:lnTo>
                    <a:pt x="272732" y="1873034"/>
                  </a:lnTo>
                  <a:lnTo>
                    <a:pt x="272732" y="1929752"/>
                  </a:lnTo>
                  <a:lnTo>
                    <a:pt x="265963" y="1963851"/>
                  </a:lnTo>
                  <a:lnTo>
                    <a:pt x="247434" y="1991804"/>
                  </a:lnTo>
                  <a:lnTo>
                    <a:pt x="219824" y="2010537"/>
                  </a:lnTo>
                  <a:lnTo>
                    <a:pt x="185801" y="2016975"/>
                  </a:lnTo>
                  <a:lnTo>
                    <a:pt x="151269" y="2010537"/>
                  </a:lnTo>
                  <a:lnTo>
                    <a:pt x="123469" y="1991804"/>
                  </a:lnTo>
                  <a:lnTo>
                    <a:pt x="104825" y="1963851"/>
                  </a:lnTo>
                  <a:lnTo>
                    <a:pt x="97815" y="1929752"/>
                  </a:lnTo>
                  <a:lnTo>
                    <a:pt x="104686" y="1895868"/>
                  </a:lnTo>
                  <a:lnTo>
                    <a:pt x="123469" y="1868055"/>
                  </a:lnTo>
                  <a:lnTo>
                    <a:pt x="151422" y="1849234"/>
                  </a:lnTo>
                  <a:lnTo>
                    <a:pt x="185801" y="1842300"/>
                  </a:lnTo>
                  <a:lnTo>
                    <a:pt x="220167" y="1849234"/>
                  </a:lnTo>
                  <a:lnTo>
                    <a:pt x="219925" y="1849234"/>
                  </a:lnTo>
                  <a:lnTo>
                    <a:pt x="247434" y="1867865"/>
                  </a:lnTo>
                  <a:lnTo>
                    <a:pt x="265963" y="1895665"/>
                  </a:lnTo>
                  <a:lnTo>
                    <a:pt x="272732" y="1929752"/>
                  </a:lnTo>
                  <a:lnTo>
                    <a:pt x="272732" y="1873034"/>
                  </a:lnTo>
                  <a:lnTo>
                    <a:pt x="260654" y="1855025"/>
                  </a:lnTo>
                  <a:lnTo>
                    <a:pt x="241769" y="1842300"/>
                  </a:lnTo>
                  <a:lnTo>
                    <a:pt x="226974" y="1832343"/>
                  </a:lnTo>
                  <a:lnTo>
                    <a:pt x="185801" y="1824024"/>
                  </a:lnTo>
                  <a:lnTo>
                    <a:pt x="144589" y="1832343"/>
                  </a:lnTo>
                  <a:lnTo>
                    <a:pt x="110807" y="1855025"/>
                  </a:lnTo>
                  <a:lnTo>
                    <a:pt x="87947" y="1888642"/>
                  </a:lnTo>
                  <a:lnTo>
                    <a:pt x="79540" y="1929752"/>
                  </a:lnTo>
                  <a:lnTo>
                    <a:pt x="87947" y="1971001"/>
                  </a:lnTo>
                  <a:lnTo>
                    <a:pt x="110807" y="2005152"/>
                  </a:lnTo>
                  <a:lnTo>
                    <a:pt x="144589" y="2028405"/>
                  </a:lnTo>
                  <a:lnTo>
                    <a:pt x="185801" y="2037003"/>
                  </a:lnTo>
                  <a:lnTo>
                    <a:pt x="226618" y="2028405"/>
                  </a:lnTo>
                  <a:lnTo>
                    <a:pt x="243065" y="2016975"/>
                  </a:lnTo>
                  <a:lnTo>
                    <a:pt x="260096" y="2005152"/>
                  </a:lnTo>
                  <a:lnTo>
                    <a:pt x="282727" y="1971001"/>
                  </a:lnTo>
                  <a:lnTo>
                    <a:pt x="291045" y="1929752"/>
                  </a:lnTo>
                  <a:close/>
                </a:path>
                <a:path extrusionOk="0" h="3126105" w="4950459">
                  <a:moveTo>
                    <a:pt x="334530" y="1609318"/>
                  </a:moveTo>
                  <a:lnTo>
                    <a:pt x="328599" y="1565821"/>
                  </a:lnTo>
                  <a:lnTo>
                    <a:pt x="328536" y="1565338"/>
                  </a:lnTo>
                  <a:lnTo>
                    <a:pt x="311632" y="1525473"/>
                  </a:lnTo>
                  <a:lnTo>
                    <a:pt x="305879" y="1518005"/>
                  </a:lnTo>
                  <a:lnTo>
                    <a:pt x="305879" y="1609318"/>
                  </a:lnTo>
                  <a:lnTo>
                    <a:pt x="298742" y="1653527"/>
                  </a:lnTo>
                  <a:lnTo>
                    <a:pt x="278917" y="1691855"/>
                  </a:lnTo>
                  <a:lnTo>
                    <a:pt x="248780" y="1722043"/>
                  </a:lnTo>
                  <a:lnTo>
                    <a:pt x="210705" y="1741805"/>
                  </a:lnTo>
                  <a:lnTo>
                    <a:pt x="167043" y="1748904"/>
                  </a:lnTo>
                  <a:lnTo>
                    <a:pt x="122936" y="1741805"/>
                  </a:lnTo>
                  <a:lnTo>
                    <a:pt x="84670" y="1722043"/>
                  </a:lnTo>
                  <a:lnTo>
                    <a:pt x="54533" y="1691855"/>
                  </a:lnTo>
                  <a:lnTo>
                    <a:pt x="34772" y="1653527"/>
                  </a:lnTo>
                  <a:lnTo>
                    <a:pt x="27686" y="1609318"/>
                  </a:lnTo>
                  <a:lnTo>
                    <a:pt x="34772" y="1565821"/>
                  </a:lnTo>
                  <a:lnTo>
                    <a:pt x="54533" y="1527937"/>
                  </a:lnTo>
                  <a:lnTo>
                    <a:pt x="84670" y="1497977"/>
                  </a:lnTo>
                  <a:lnTo>
                    <a:pt x="122936" y="1478280"/>
                  </a:lnTo>
                  <a:lnTo>
                    <a:pt x="167043" y="1471206"/>
                  </a:lnTo>
                  <a:lnTo>
                    <a:pt x="210705" y="1478280"/>
                  </a:lnTo>
                  <a:lnTo>
                    <a:pt x="248780" y="1497977"/>
                  </a:lnTo>
                  <a:lnTo>
                    <a:pt x="278917" y="1527937"/>
                  </a:lnTo>
                  <a:lnTo>
                    <a:pt x="298742" y="1565821"/>
                  </a:lnTo>
                  <a:lnTo>
                    <a:pt x="305879" y="1609318"/>
                  </a:lnTo>
                  <a:lnTo>
                    <a:pt x="305879" y="1518005"/>
                  </a:lnTo>
                  <a:lnTo>
                    <a:pt x="285432" y="1491462"/>
                  </a:lnTo>
                  <a:lnTo>
                    <a:pt x="259448" y="1471206"/>
                  </a:lnTo>
                  <a:lnTo>
                    <a:pt x="251523" y="1465021"/>
                  </a:lnTo>
                  <a:lnTo>
                    <a:pt x="211531" y="1447901"/>
                  </a:lnTo>
                  <a:lnTo>
                    <a:pt x="167043" y="1441805"/>
                  </a:lnTo>
                  <a:lnTo>
                    <a:pt x="122745" y="1447901"/>
                  </a:lnTo>
                  <a:lnTo>
                    <a:pt x="82880" y="1465021"/>
                  </a:lnTo>
                  <a:lnTo>
                    <a:pt x="49047" y="1491462"/>
                  </a:lnTo>
                  <a:lnTo>
                    <a:pt x="22885" y="1525473"/>
                  </a:lnTo>
                  <a:lnTo>
                    <a:pt x="5994" y="1565338"/>
                  </a:lnTo>
                  <a:lnTo>
                    <a:pt x="0" y="1609318"/>
                  </a:lnTo>
                  <a:lnTo>
                    <a:pt x="5524" y="1653527"/>
                  </a:lnTo>
                  <a:lnTo>
                    <a:pt x="21272" y="1691855"/>
                  </a:lnTo>
                  <a:lnTo>
                    <a:pt x="48590" y="1728431"/>
                  </a:lnTo>
                  <a:lnTo>
                    <a:pt x="82677" y="1754619"/>
                  </a:lnTo>
                  <a:lnTo>
                    <a:pt x="122694" y="1771446"/>
                  </a:lnTo>
                  <a:lnTo>
                    <a:pt x="123126" y="1771446"/>
                  </a:lnTo>
                  <a:lnTo>
                    <a:pt x="167043" y="1777314"/>
                  </a:lnTo>
                  <a:lnTo>
                    <a:pt x="211531" y="1771446"/>
                  </a:lnTo>
                  <a:lnTo>
                    <a:pt x="251523" y="1754619"/>
                  </a:lnTo>
                  <a:lnTo>
                    <a:pt x="285432" y="1728431"/>
                  </a:lnTo>
                  <a:lnTo>
                    <a:pt x="311632" y="1694434"/>
                  </a:lnTo>
                  <a:lnTo>
                    <a:pt x="328536" y="1654200"/>
                  </a:lnTo>
                  <a:lnTo>
                    <a:pt x="334530" y="1609318"/>
                  </a:lnTo>
                  <a:close/>
                </a:path>
                <a:path extrusionOk="0" h="3126105" w="4950459">
                  <a:moveTo>
                    <a:pt x="482777" y="569150"/>
                  </a:moveTo>
                  <a:lnTo>
                    <a:pt x="474002" y="527964"/>
                  </a:lnTo>
                  <a:lnTo>
                    <a:pt x="464527" y="513905"/>
                  </a:lnTo>
                  <a:lnTo>
                    <a:pt x="464527" y="569150"/>
                  </a:lnTo>
                  <a:lnTo>
                    <a:pt x="457708" y="603338"/>
                  </a:lnTo>
                  <a:lnTo>
                    <a:pt x="457644" y="603643"/>
                  </a:lnTo>
                  <a:lnTo>
                    <a:pt x="438912" y="631240"/>
                  </a:lnTo>
                  <a:lnTo>
                    <a:pt x="438810" y="631393"/>
                  </a:lnTo>
                  <a:lnTo>
                    <a:pt x="410705" y="650011"/>
                  </a:lnTo>
                  <a:lnTo>
                    <a:pt x="376008" y="657123"/>
                  </a:lnTo>
                  <a:lnTo>
                    <a:pt x="342049" y="650163"/>
                  </a:lnTo>
                  <a:lnTo>
                    <a:pt x="314007" y="631240"/>
                  </a:lnTo>
                  <a:lnTo>
                    <a:pt x="294868" y="603338"/>
                  </a:lnTo>
                  <a:lnTo>
                    <a:pt x="287566" y="569417"/>
                  </a:lnTo>
                  <a:lnTo>
                    <a:pt x="294792" y="535101"/>
                  </a:lnTo>
                  <a:lnTo>
                    <a:pt x="313817" y="507060"/>
                  </a:lnTo>
                  <a:lnTo>
                    <a:pt x="341833" y="488149"/>
                  </a:lnTo>
                  <a:lnTo>
                    <a:pt x="376008" y="481203"/>
                  </a:lnTo>
                  <a:lnTo>
                    <a:pt x="410489" y="488149"/>
                  </a:lnTo>
                  <a:lnTo>
                    <a:pt x="438632" y="507060"/>
                  </a:lnTo>
                  <a:lnTo>
                    <a:pt x="452805" y="527964"/>
                  </a:lnTo>
                  <a:lnTo>
                    <a:pt x="457593" y="535101"/>
                  </a:lnTo>
                  <a:lnTo>
                    <a:pt x="464527" y="569150"/>
                  </a:lnTo>
                  <a:lnTo>
                    <a:pt x="464527" y="513905"/>
                  </a:lnTo>
                  <a:lnTo>
                    <a:pt x="451256" y="494182"/>
                  </a:lnTo>
                  <a:lnTo>
                    <a:pt x="432130" y="481203"/>
                  </a:lnTo>
                  <a:lnTo>
                    <a:pt x="417563" y="471322"/>
                  </a:lnTo>
                  <a:lnTo>
                    <a:pt x="376008" y="462927"/>
                  </a:lnTo>
                  <a:lnTo>
                    <a:pt x="334822" y="471322"/>
                  </a:lnTo>
                  <a:lnTo>
                    <a:pt x="301053" y="494182"/>
                  </a:lnTo>
                  <a:lnTo>
                    <a:pt x="278206" y="527964"/>
                  </a:lnTo>
                  <a:lnTo>
                    <a:pt x="269811" y="569150"/>
                  </a:lnTo>
                  <a:lnTo>
                    <a:pt x="278130" y="610298"/>
                  </a:lnTo>
                  <a:lnTo>
                    <a:pt x="278206" y="610679"/>
                  </a:lnTo>
                  <a:lnTo>
                    <a:pt x="301053" y="644271"/>
                  </a:lnTo>
                  <a:lnTo>
                    <a:pt x="334822" y="666927"/>
                  </a:lnTo>
                  <a:lnTo>
                    <a:pt x="376008" y="675640"/>
                  </a:lnTo>
                  <a:lnTo>
                    <a:pt x="417296" y="667169"/>
                  </a:lnTo>
                  <a:lnTo>
                    <a:pt x="432130" y="657123"/>
                  </a:lnTo>
                  <a:lnTo>
                    <a:pt x="451129" y="644271"/>
                  </a:lnTo>
                  <a:lnTo>
                    <a:pt x="459955" y="631393"/>
                  </a:lnTo>
                  <a:lnTo>
                    <a:pt x="474294" y="610298"/>
                  </a:lnTo>
                  <a:lnTo>
                    <a:pt x="482714" y="569417"/>
                  </a:lnTo>
                  <a:lnTo>
                    <a:pt x="482777" y="569150"/>
                  </a:lnTo>
                  <a:close/>
                </a:path>
                <a:path extrusionOk="0" h="3126105" w="4950459">
                  <a:moveTo>
                    <a:pt x="1116228" y="926185"/>
                  </a:moveTo>
                  <a:lnTo>
                    <a:pt x="1110437" y="883107"/>
                  </a:lnTo>
                  <a:lnTo>
                    <a:pt x="1110361" y="882472"/>
                  </a:lnTo>
                  <a:lnTo>
                    <a:pt x="1110234" y="881570"/>
                  </a:lnTo>
                  <a:lnTo>
                    <a:pt x="1093343" y="841476"/>
                  </a:lnTo>
                  <a:lnTo>
                    <a:pt x="1088085" y="834669"/>
                  </a:lnTo>
                  <a:lnTo>
                    <a:pt x="1088085" y="926185"/>
                  </a:lnTo>
                  <a:lnTo>
                    <a:pt x="1081151" y="970305"/>
                  </a:lnTo>
                  <a:lnTo>
                    <a:pt x="1061288" y="1008621"/>
                  </a:lnTo>
                  <a:lnTo>
                    <a:pt x="1030770" y="1038910"/>
                  </a:lnTo>
                  <a:lnTo>
                    <a:pt x="992378" y="1058672"/>
                  </a:lnTo>
                  <a:lnTo>
                    <a:pt x="948245" y="1065771"/>
                  </a:lnTo>
                  <a:lnTo>
                    <a:pt x="904443" y="1058672"/>
                  </a:lnTo>
                  <a:lnTo>
                    <a:pt x="866457" y="1038910"/>
                  </a:lnTo>
                  <a:lnTo>
                    <a:pt x="836536" y="1008888"/>
                  </a:lnTo>
                  <a:lnTo>
                    <a:pt x="816927" y="970927"/>
                  </a:lnTo>
                  <a:lnTo>
                    <a:pt x="809904" y="927417"/>
                  </a:lnTo>
                  <a:lnTo>
                    <a:pt x="816940" y="883107"/>
                  </a:lnTo>
                  <a:lnTo>
                    <a:pt x="836561" y="844765"/>
                  </a:lnTo>
                  <a:lnTo>
                    <a:pt x="866559" y="814616"/>
                  </a:lnTo>
                  <a:lnTo>
                    <a:pt x="904697" y="794893"/>
                  </a:lnTo>
                  <a:lnTo>
                    <a:pt x="948740" y="787819"/>
                  </a:lnTo>
                  <a:lnTo>
                    <a:pt x="992378" y="794893"/>
                  </a:lnTo>
                  <a:lnTo>
                    <a:pt x="1030465" y="814616"/>
                  </a:lnTo>
                  <a:lnTo>
                    <a:pt x="1060526" y="844499"/>
                  </a:lnTo>
                  <a:lnTo>
                    <a:pt x="1080516" y="882472"/>
                  </a:lnTo>
                  <a:lnTo>
                    <a:pt x="1088085" y="926185"/>
                  </a:lnTo>
                  <a:lnTo>
                    <a:pt x="1088085" y="834669"/>
                  </a:lnTo>
                  <a:lnTo>
                    <a:pt x="1041603" y="787819"/>
                  </a:lnTo>
                  <a:lnTo>
                    <a:pt x="993228" y="764616"/>
                  </a:lnTo>
                  <a:lnTo>
                    <a:pt x="948740" y="758913"/>
                  </a:lnTo>
                  <a:lnTo>
                    <a:pt x="904417" y="764616"/>
                  </a:lnTo>
                  <a:lnTo>
                    <a:pt x="864450" y="781367"/>
                  </a:lnTo>
                  <a:lnTo>
                    <a:pt x="830503" y="807529"/>
                  </a:lnTo>
                  <a:lnTo>
                    <a:pt x="804214" y="841476"/>
                  </a:lnTo>
                  <a:lnTo>
                    <a:pt x="787234" y="881570"/>
                  </a:lnTo>
                  <a:lnTo>
                    <a:pt x="781215" y="926185"/>
                  </a:lnTo>
                  <a:lnTo>
                    <a:pt x="787196" y="970305"/>
                  </a:lnTo>
                  <a:lnTo>
                    <a:pt x="804214" y="1010564"/>
                  </a:lnTo>
                  <a:lnTo>
                    <a:pt x="830503" y="1044498"/>
                  </a:lnTo>
                  <a:lnTo>
                    <a:pt x="864450" y="1070737"/>
                  </a:lnTo>
                  <a:lnTo>
                    <a:pt x="904417" y="1087678"/>
                  </a:lnTo>
                  <a:lnTo>
                    <a:pt x="948740" y="1093685"/>
                  </a:lnTo>
                  <a:lnTo>
                    <a:pt x="993267" y="1087678"/>
                  </a:lnTo>
                  <a:lnTo>
                    <a:pt x="1033348" y="1070737"/>
                  </a:lnTo>
                  <a:lnTo>
                    <a:pt x="1039774" y="1065771"/>
                  </a:lnTo>
                  <a:lnTo>
                    <a:pt x="1067333" y="1044498"/>
                  </a:lnTo>
                  <a:lnTo>
                    <a:pt x="1093571" y="1010564"/>
                  </a:lnTo>
                  <a:lnTo>
                    <a:pt x="1110411" y="970584"/>
                  </a:lnTo>
                  <a:lnTo>
                    <a:pt x="1116228" y="926185"/>
                  </a:lnTo>
                  <a:close/>
                </a:path>
                <a:path extrusionOk="0" h="3126105" w="4950459">
                  <a:moveTo>
                    <a:pt x="1301521" y="2589187"/>
                  </a:moveTo>
                  <a:lnTo>
                    <a:pt x="1291780" y="2540698"/>
                  </a:lnTo>
                  <a:lnTo>
                    <a:pt x="1279829" y="2522944"/>
                  </a:lnTo>
                  <a:lnTo>
                    <a:pt x="1279829" y="2589187"/>
                  </a:lnTo>
                  <a:lnTo>
                    <a:pt x="1271739" y="2628836"/>
                  </a:lnTo>
                  <a:lnTo>
                    <a:pt x="1249616" y="2661628"/>
                  </a:lnTo>
                  <a:lnTo>
                    <a:pt x="1216647" y="2683967"/>
                  </a:lnTo>
                  <a:lnTo>
                    <a:pt x="1176032" y="2692209"/>
                  </a:lnTo>
                  <a:lnTo>
                    <a:pt x="1136434" y="2683967"/>
                  </a:lnTo>
                  <a:lnTo>
                    <a:pt x="1103718" y="2661628"/>
                  </a:lnTo>
                  <a:lnTo>
                    <a:pt x="1081481" y="2628836"/>
                  </a:lnTo>
                  <a:lnTo>
                    <a:pt x="1073264" y="2589187"/>
                  </a:lnTo>
                  <a:lnTo>
                    <a:pt x="1081316" y="2548852"/>
                  </a:lnTo>
                  <a:lnTo>
                    <a:pt x="1086688" y="2540698"/>
                  </a:lnTo>
                  <a:lnTo>
                    <a:pt x="1103337" y="2515679"/>
                  </a:lnTo>
                  <a:lnTo>
                    <a:pt x="1136002" y="2493353"/>
                  </a:lnTo>
                  <a:lnTo>
                    <a:pt x="1176032" y="2485161"/>
                  </a:lnTo>
                  <a:lnTo>
                    <a:pt x="1216647" y="2493670"/>
                  </a:lnTo>
                  <a:lnTo>
                    <a:pt x="1249616" y="2515959"/>
                  </a:lnTo>
                  <a:lnTo>
                    <a:pt x="1271739" y="2548852"/>
                  </a:lnTo>
                  <a:lnTo>
                    <a:pt x="1279829" y="2589187"/>
                  </a:lnTo>
                  <a:lnTo>
                    <a:pt x="1279829" y="2522944"/>
                  </a:lnTo>
                  <a:lnTo>
                    <a:pt x="1265097" y="2501036"/>
                  </a:lnTo>
                  <a:lnTo>
                    <a:pt x="1241488" y="2485161"/>
                  </a:lnTo>
                  <a:lnTo>
                    <a:pt x="1225257" y="2474239"/>
                  </a:lnTo>
                  <a:lnTo>
                    <a:pt x="1176032" y="2464409"/>
                  </a:lnTo>
                  <a:lnTo>
                    <a:pt x="1128229" y="2474239"/>
                  </a:lnTo>
                  <a:lnTo>
                    <a:pt x="1088580" y="2501036"/>
                  </a:lnTo>
                  <a:lnTo>
                    <a:pt x="1061516" y="2540698"/>
                  </a:lnTo>
                  <a:lnTo>
                    <a:pt x="1051509" y="2589187"/>
                  </a:lnTo>
                  <a:lnTo>
                    <a:pt x="1061377" y="2637396"/>
                  </a:lnTo>
                  <a:lnTo>
                    <a:pt x="1088186" y="2677198"/>
                  </a:lnTo>
                  <a:lnTo>
                    <a:pt x="1127798" y="2704249"/>
                  </a:lnTo>
                  <a:lnTo>
                    <a:pt x="1176032" y="2714231"/>
                  </a:lnTo>
                  <a:lnTo>
                    <a:pt x="1224826" y="2704249"/>
                  </a:lnTo>
                  <a:lnTo>
                    <a:pt x="1242580" y="2692209"/>
                  </a:lnTo>
                  <a:lnTo>
                    <a:pt x="1264716" y="2677198"/>
                  </a:lnTo>
                  <a:lnTo>
                    <a:pt x="1291640" y="2637396"/>
                  </a:lnTo>
                  <a:lnTo>
                    <a:pt x="1301521" y="2589187"/>
                  </a:lnTo>
                  <a:close/>
                </a:path>
                <a:path extrusionOk="0" h="3126105" w="4950459">
                  <a:moveTo>
                    <a:pt x="1554073" y="1155"/>
                  </a:moveTo>
                  <a:lnTo>
                    <a:pt x="1553845" y="0"/>
                  </a:lnTo>
                  <a:lnTo>
                    <a:pt x="1459433" y="0"/>
                  </a:lnTo>
                  <a:lnTo>
                    <a:pt x="1459191" y="1155"/>
                  </a:lnTo>
                  <a:lnTo>
                    <a:pt x="1462976" y="19799"/>
                  </a:lnTo>
                  <a:lnTo>
                    <a:pt x="1473187" y="35039"/>
                  </a:lnTo>
                  <a:lnTo>
                    <a:pt x="1488135" y="45326"/>
                  </a:lnTo>
                  <a:lnTo>
                    <a:pt x="1506105" y="49098"/>
                  </a:lnTo>
                  <a:lnTo>
                    <a:pt x="1525079" y="45326"/>
                  </a:lnTo>
                  <a:lnTo>
                    <a:pt x="1540294" y="35039"/>
                  </a:lnTo>
                  <a:lnTo>
                    <a:pt x="1550416" y="19799"/>
                  </a:lnTo>
                  <a:lnTo>
                    <a:pt x="1554073" y="1155"/>
                  </a:lnTo>
                  <a:close/>
                </a:path>
                <a:path extrusionOk="0" h="3126105" w="4950459">
                  <a:moveTo>
                    <a:pt x="1620735" y="562254"/>
                  </a:moveTo>
                  <a:lnTo>
                    <a:pt x="1612595" y="522020"/>
                  </a:lnTo>
                  <a:lnTo>
                    <a:pt x="1612493" y="521500"/>
                  </a:lnTo>
                  <a:lnTo>
                    <a:pt x="1602981" y="507301"/>
                  </a:lnTo>
                  <a:lnTo>
                    <a:pt x="1602981" y="562254"/>
                  </a:lnTo>
                  <a:lnTo>
                    <a:pt x="1596301" y="596773"/>
                  </a:lnTo>
                  <a:lnTo>
                    <a:pt x="1577454" y="624789"/>
                  </a:lnTo>
                  <a:lnTo>
                    <a:pt x="1549146" y="643597"/>
                  </a:lnTo>
                  <a:lnTo>
                    <a:pt x="1514487" y="650443"/>
                  </a:lnTo>
                  <a:lnTo>
                    <a:pt x="1480616" y="643597"/>
                  </a:lnTo>
                  <a:lnTo>
                    <a:pt x="1452803" y="624941"/>
                  </a:lnTo>
                  <a:lnTo>
                    <a:pt x="1433982" y="597293"/>
                  </a:lnTo>
                  <a:lnTo>
                    <a:pt x="1427060" y="563486"/>
                  </a:lnTo>
                  <a:lnTo>
                    <a:pt x="1433995" y="528955"/>
                  </a:lnTo>
                  <a:lnTo>
                    <a:pt x="1452930" y="500938"/>
                  </a:lnTo>
                  <a:lnTo>
                    <a:pt x="1481048" y="482142"/>
                  </a:lnTo>
                  <a:lnTo>
                    <a:pt x="1515503" y="475272"/>
                  </a:lnTo>
                  <a:lnTo>
                    <a:pt x="1549412" y="482142"/>
                  </a:lnTo>
                  <a:lnTo>
                    <a:pt x="1577213" y="500786"/>
                  </a:lnTo>
                  <a:lnTo>
                    <a:pt x="1596047" y="528447"/>
                  </a:lnTo>
                  <a:lnTo>
                    <a:pt x="1602981" y="562254"/>
                  </a:lnTo>
                  <a:lnTo>
                    <a:pt x="1602981" y="507301"/>
                  </a:lnTo>
                  <a:lnTo>
                    <a:pt x="1590078" y="488035"/>
                  </a:lnTo>
                  <a:lnTo>
                    <a:pt x="1589976" y="487883"/>
                  </a:lnTo>
                  <a:lnTo>
                    <a:pt x="1571701" y="475272"/>
                  </a:lnTo>
                  <a:lnTo>
                    <a:pt x="1556562" y="464845"/>
                  </a:lnTo>
                  <a:lnTo>
                    <a:pt x="1515503" y="455764"/>
                  </a:lnTo>
                  <a:lnTo>
                    <a:pt x="1474241" y="464845"/>
                  </a:lnTo>
                  <a:lnTo>
                    <a:pt x="1440281" y="488035"/>
                  </a:lnTo>
                  <a:lnTo>
                    <a:pt x="1417269" y="522020"/>
                  </a:lnTo>
                  <a:lnTo>
                    <a:pt x="1408785" y="563486"/>
                  </a:lnTo>
                  <a:lnTo>
                    <a:pt x="1417650" y="604113"/>
                  </a:lnTo>
                  <a:lnTo>
                    <a:pt x="1440522" y="637603"/>
                  </a:lnTo>
                  <a:lnTo>
                    <a:pt x="1474127" y="660476"/>
                  </a:lnTo>
                  <a:lnTo>
                    <a:pt x="1474533" y="660476"/>
                  </a:lnTo>
                  <a:lnTo>
                    <a:pt x="1514487" y="668743"/>
                  </a:lnTo>
                  <a:lnTo>
                    <a:pt x="1556105" y="660476"/>
                  </a:lnTo>
                  <a:lnTo>
                    <a:pt x="1589849" y="637832"/>
                  </a:lnTo>
                  <a:lnTo>
                    <a:pt x="1612417" y="604113"/>
                  </a:lnTo>
                  <a:lnTo>
                    <a:pt x="1613801" y="597293"/>
                  </a:lnTo>
                  <a:lnTo>
                    <a:pt x="1620735" y="562254"/>
                  </a:lnTo>
                  <a:close/>
                </a:path>
                <a:path extrusionOk="0" h="3126105" w="4950459">
                  <a:moveTo>
                    <a:pt x="1645945" y="2028342"/>
                  </a:moveTo>
                  <a:lnTo>
                    <a:pt x="1635683" y="1980526"/>
                  </a:lnTo>
                  <a:lnTo>
                    <a:pt x="1625219" y="1965096"/>
                  </a:lnTo>
                  <a:lnTo>
                    <a:pt x="1625219" y="2028342"/>
                  </a:lnTo>
                  <a:lnTo>
                    <a:pt x="1616989" y="2068588"/>
                  </a:lnTo>
                  <a:lnTo>
                    <a:pt x="1594624" y="2101227"/>
                  </a:lnTo>
                  <a:lnTo>
                    <a:pt x="1561617" y="2123122"/>
                  </a:lnTo>
                  <a:lnTo>
                    <a:pt x="1521421" y="2131123"/>
                  </a:lnTo>
                  <a:lnTo>
                    <a:pt x="1480921" y="2123122"/>
                  </a:lnTo>
                  <a:lnTo>
                    <a:pt x="1448181" y="2101227"/>
                  </a:lnTo>
                  <a:lnTo>
                    <a:pt x="1426375" y="2068588"/>
                  </a:lnTo>
                  <a:lnTo>
                    <a:pt x="1418653" y="2028342"/>
                  </a:lnTo>
                  <a:lnTo>
                    <a:pt x="1426730" y="1987956"/>
                  </a:lnTo>
                  <a:lnTo>
                    <a:pt x="1448727" y="1955241"/>
                  </a:lnTo>
                  <a:lnTo>
                    <a:pt x="1481391" y="1933321"/>
                  </a:lnTo>
                  <a:lnTo>
                    <a:pt x="1521421" y="1925320"/>
                  </a:lnTo>
                  <a:lnTo>
                    <a:pt x="1561617" y="1933321"/>
                  </a:lnTo>
                  <a:lnTo>
                    <a:pt x="1594624" y="1955241"/>
                  </a:lnTo>
                  <a:lnTo>
                    <a:pt x="1616989" y="1987956"/>
                  </a:lnTo>
                  <a:lnTo>
                    <a:pt x="1625219" y="2028342"/>
                  </a:lnTo>
                  <a:lnTo>
                    <a:pt x="1625219" y="1965096"/>
                  </a:lnTo>
                  <a:lnTo>
                    <a:pt x="1608899" y="1941017"/>
                  </a:lnTo>
                  <a:lnTo>
                    <a:pt x="1586103" y="1925320"/>
                  </a:lnTo>
                  <a:lnTo>
                    <a:pt x="1569516" y="1913902"/>
                  </a:lnTo>
                  <a:lnTo>
                    <a:pt x="1521421" y="1903323"/>
                  </a:lnTo>
                  <a:lnTo>
                    <a:pt x="1473073" y="1913191"/>
                  </a:lnTo>
                  <a:lnTo>
                    <a:pt x="1433664" y="1940077"/>
                  </a:lnTo>
                  <a:lnTo>
                    <a:pt x="1407134" y="1979828"/>
                  </a:lnTo>
                  <a:lnTo>
                    <a:pt x="1397419" y="2028342"/>
                  </a:lnTo>
                  <a:lnTo>
                    <a:pt x="1406626" y="2076818"/>
                  </a:lnTo>
                  <a:lnTo>
                    <a:pt x="1406715" y="2077237"/>
                  </a:lnTo>
                  <a:lnTo>
                    <a:pt x="1433283" y="2117128"/>
                  </a:lnTo>
                  <a:lnTo>
                    <a:pt x="1472933" y="2144014"/>
                  </a:lnTo>
                  <a:lnTo>
                    <a:pt x="1521421" y="2153856"/>
                  </a:lnTo>
                  <a:lnTo>
                    <a:pt x="1569745" y="2143861"/>
                  </a:lnTo>
                  <a:lnTo>
                    <a:pt x="1588249" y="2131123"/>
                  </a:lnTo>
                  <a:lnTo>
                    <a:pt x="1609102" y="2116759"/>
                  </a:lnTo>
                  <a:lnTo>
                    <a:pt x="1635747" y="2076818"/>
                  </a:lnTo>
                  <a:lnTo>
                    <a:pt x="1645945" y="2028342"/>
                  </a:lnTo>
                  <a:close/>
                </a:path>
                <a:path extrusionOk="0" h="3126105" w="4950459">
                  <a:moveTo>
                    <a:pt x="3198037" y="612648"/>
                  </a:moveTo>
                  <a:lnTo>
                    <a:pt x="3192081" y="568591"/>
                  </a:lnTo>
                  <a:lnTo>
                    <a:pt x="3191980" y="567867"/>
                  </a:lnTo>
                  <a:lnTo>
                    <a:pt x="3174911" y="527697"/>
                  </a:lnTo>
                  <a:lnTo>
                    <a:pt x="3168866" y="519925"/>
                  </a:lnTo>
                  <a:lnTo>
                    <a:pt x="3168866" y="612648"/>
                  </a:lnTo>
                  <a:lnTo>
                    <a:pt x="3161728" y="656069"/>
                  </a:lnTo>
                  <a:lnTo>
                    <a:pt x="3141916" y="694016"/>
                  </a:lnTo>
                  <a:lnTo>
                    <a:pt x="3111779" y="724077"/>
                  </a:lnTo>
                  <a:lnTo>
                    <a:pt x="3073692" y="743877"/>
                  </a:lnTo>
                  <a:lnTo>
                    <a:pt x="3030029" y="751014"/>
                  </a:lnTo>
                  <a:lnTo>
                    <a:pt x="2985846" y="744169"/>
                  </a:lnTo>
                  <a:lnTo>
                    <a:pt x="2947390" y="724573"/>
                  </a:lnTo>
                  <a:lnTo>
                    <a:pt x="2917101" y="694575"/>
                  </a:lnTo>
                  <a:lnTo>
                    <a:pt x="2897390" y="656501"/>
                  </a:lnTo>
                  <a:lnTo>
                    <a:pt x="2890672" y="612648"/>
                  </a:lnTo>
                  <a:lnTo>
                    <a:pt x="2897340" y="568591"/>
                  </a:lnTo>
                  <a:lnTo>
                    <a:pt x="2897390" y="568312"/>
                  </a:lnTo>
                  <a:lnTo>
                    <a:pt x="2917101" y="529907"/>
                  </a:lnTo>
                  <a:lnTo>
                    <a:pt x="2947390" y="499681"/>
                  </a:lnTo>
                  <a:lnTo>
                    <a:pt x="2985706" y="479971"/>
                  </a:lnTo>
                  <a:lnTo>
                    <a:pt x="2985401" y="479971"/>
                  </a:lnTo>
                  <a:lnTo>
                    <a:pt x="3030029" y="472795"/>
                  </a:lnTo>
                  <a:lnTo>
                    <a:pt x="3073692" y="479971"/>
                  </a:lnTo>
                  <a:lnTo>
                    <a:pt x="3111779" y="499897"/>
                  </a:lnTo>
                  <a:lnTo>
                    <a:pt x="3141916" y="530225"/>
                  </a:lnTo>
                  <a:lnTo>
                    <a:pt x="3161728" y="568591"/>
                  </a:lnTo>
                  <a:lnTo>
                    <a:pt x="3168866" y="612648"/>
                  </a:lnTo>
                  <a:lnTo>
                    <a:pt x="3168866" y="519925"/>
                  </a:lnTo>
                  <a:lnTo>
                    <a:pt x="3121329" y="472795"/>
                  </a:lnTo>
                  <a:lnTo>
                    <a:pt x="3074390" y="450621"/>
                  </a:lnTo>
                  <a:lnTo>
                    <a:pt x="3030029" y="444639"/>
                  </a:lnTo>
                  <a:lnTo>
                    <a:pt x="2985084" y="450621"/>
                  </a:lnTo>
                  <a:lnTo>
                    <a:pt x="2944749" y="467499"/>
                  </a:lnTo>
                  <a:lnTo>
                    <a:pt x="2910636" y="493725"/>
                  </a:lnTo>
                  <a:lnTo>
                    <a:pt x="2884386" y="527697"/>
                  </a:lnTo>
                  <a:lnTo>
                    <a:pt x="2867647" y="567867"/>
                  </a:lnTo>
                  <a:lnTo>
                    <a:pt x="2862034" y="612648"/>
                  </a:lnTo>
                  <a:lnTo>
                    <a:pt x="2867533" y="656069"/>
                  </a:lnTo>
                  <a:lnTo>
                    <a:pt x="2867634" y="656882"/>
                  </a:lnTo>
                  <a:lnTo>
                    <a:pt x="2884347" y="696810"/>
                  </a:lnTo>
                  <a:lnTo>
                    <a:pt x="2910509" y="730770"/>
                  </a:lnTo>
                  <a:lnTo>
                    <a:pt x="2944444" y="757097"/>
                  </a:lnTo>
                  <a:lnTo>
                    <a:pt x="2984512" y="774115"/>
                  </a:lnTo>
                  <a:lnTo>
                    <a:pt x="3029039" y="780161"/>
                  </a:lnTo>
                  <a:lnTo>
                    <a:pt x="3073819" y="774115"/>
                  </a:lnTo>
                  <a:lnTo>
                    <a:pt x="3114141" y="757097"/>
                  </a:lnTo>
                  <a:lnTo>
                    <a:pt x="3148380" y="730770"/>
                  </a:lnTo>
                  <a:lnTo>
                    <a:pt x="3174873" y="696810"/>
                  </a:lnTo>
                  <a:lnTo>
                    <a:pt x="3191967" y="656882"/>
                  </a:lnTo>
                  <a:lnTo>
                    <a:pt x="3198037" y="612648"/>
                  </a:lnTo>
                  <a:close/>
                </a:path>
                <a:path extrusionOk="0" h="3126105" w="4950459">
                  <a:moveTo>
                    <a:pt x="4064749" y="3001772"/>
                  </a:moveTo>
                  <a:lnTo>
                    <a:pt x="4055021" y="2953232"/>
                  </a:lnTo>
                  <a:lnTo>
                    <a:pt x="4044480" y="2937421"/>
                  </a:lnTo>
                  <a:lnTo>
                    <a:pt x="4044480" y="3000565"/>
                  </a:lnTo>
                  <a:lnTo>
                    <a:pt x="4036263" y="3040926"/>
                  </a:lnTo>
                  <a:lnTo>
                    <a:pt x="4013974" y="3074085"/>
                  </a:lnTo>
                  <a:lnTo>
                    <a:pt x="3981018" y="3096552"/>
                  </a:lnTo>
                  <a:lnTo>
                    <a:pt x="3941203" y="3104794"/>
                  </a:lnTo>
                  <a:lnTo>
                    <a:pt x="3900970" y="3096552"/>
                  </a:lnTo>
                  <a:lnTo>
                    <a:pt x="3868318" y="3074238"/>
                  </a:lnTo>
                  <a:lnTo>
                    <a:pt x="3846423" y="3041434"/>
                  </a:lnTo>
                  <a:lnTo>
                    <a:pt x="3838422" y="3001772"/>
                  </a:lnTo>
                  <a:lnTo>
                    <a:pt x="3846004" y="2961576"/>
                  </a:lnTo>
                  <a:lnTo>
                    <a:pt x="3867950" y="2929026"/>
                  </a:lnTo>
                  <a:lnTo>
                    <a:pt x="3900830" y="2907233"/>
                  </a:lnTo>
                  <a:lnTo>
                    <a:pt x="3941203" y="2899270"/>
                  </a:lnTo>
                  <a:lnTo>
                    <a:pt x="3981107" y="2906585"/>
                  </a:lnTo>
                  <a:lnTo>
                    <a:pt x="4013974" y="2928328"/>
                  </a:lnTo>
                  <a:lnTo>
                    <a:pt x="4036263" y="2960865"/>
                  </a:lnTo>
                  <a:lnTo>
                    <a:pt x="4044480" y="3000565"/>
                  </a:lnTo>
                  <a:lnTo>
                    <a:pt x="4044480" y="2937421"/>
                  </a:lnTo>
                  <a:lnTo>
                    <a:pt x="4028490" y="2913405"/>
                  </a:lnTo>
                  <a:lnTo>
                    <a:pt x="4007815" y="2899270"/>
                  </a:lnTo>
                  <a:lnTo>
                    <a:pt x="3989070" y="2886456"/>
                  </a:lnTo>
                  <a:lnTo>
                    <a:pt x="3940721" y="2876550"/>
                  </a:lnTo>
                  <a:lnTo>
                    <a:pt x="3892283" y="2886456"/>
                  </a:lnTo>
                  <a:lnTo>
                    <a:pt x="3852697" y="2913405"/>
                  </a:lnTo>
                  <a:lnTo>
                    <a:pt x="3825989" y="2953232"/>
                  </a:lnTo>
                  <a:lnTo>
                    <a:pt x="3816185" y="3001772"/>
                  </a:lnTo>
                  <a:lnTo>
                    <a:pt x="3825900" y="3049562"/>
                  </a:lnTo>
                  <a:lnTo>
                    <a:pt x="3825989" y="3049994"/>
                  </a:lnTo>
                  <a:lnTo>
                    <a:pt x="3852697" y="3089516"/>
                  </a:lnTo>
                  <a:lnTo>
                    <a:pt x="3892283" y="3116122"/>
                  </a:lnTo>
                  <a:lnTo>
                    <a:pt x="3940721" y="3125546"/>
                  </a:lnTo>
                  <a:lnTo>
                    <a:pt x="3989209" y="3115691"/>
                  </a:lnTo>
                  <a:lnTo>
                    <a:pt x="4005364" y="3104794"/>
                  </a:lnTo>
                  <a:lnTo>
                    <a:pt x="4028859" y="3088957"/>
                  </a:lnTo>
                  <a:lnTo>
                    <a:pt x="4055440" y="3049562"/>
                  </a:lnTo>
                  <a:lnTo>
                    <a:pt x="4064749" y="3001772"/>
                  </a:lnTo>
                  <a:close/>
                </a:path>
                <a:path extrusionOk="0" h="3126105" w="4950459">
                  <a:moveTo>
                    <a:pt x="4687354" y="612648"/>
                  </a:moveTo>
                  <a:lnTo>
                    <a:pt x="4681423" y="568312"/>
                  </a:lnTo>
                  <a:lnTo>
                    <a:pt x="4681359" y="567867"/>
                  </a:lnTo>
                  <a:lnTo>
                    <a:pt x="4664443" y="527697"/>
                  </a:lnTo>
                  <a:lnTo>
                    <a:pt x="4659173" y="520877"/>
                  </a:lnTo>
                  <a:lnTo>
                    <a:pt x="4659173" y="612648"/>
                  </a:lnTo>
                  <a:lnTo>
                    <a:pt x="4651845" y="656069"/>
                  </a:lnTo>
                  <a:lnTo>
                    <a:pt x="4631944" y="694016"/>
                  </a:lnTo>
                  <a:lnTo>
                    <a:pt x="4601730" y="724077"/>
                  </a:lnTo>
                  <a:lnTo>
                    <a:pt x="4563262" y="743978"/>
                  </a:lnTo>
                  <a:lnTo>
                    <a:pt x="4562856" y="743978"/>
                  </a:lnTo>
                  <a:lnTo>
                    <a:pt x="4519346" y="751014"/>
                  </a:lnTo>
                  <a:lnTo>
                    <a:pt x="4475365" y="743978"/>
                  </a:lnTo>
                  <a:lnTo>
                    <a:pt x="4437380" y="724369"/>
                  </a:lnTo>
                  <a:lnTo>
                    <a:pt x="4407598" y="694436"/>
                  </a:lnTo>
                  <a:lnTo>
                    <a:pt x="4388231" y="656450"/>
                  </a:lnTo>
                  <a:lnTo>
                    <a:pt x="4381474" y="612648"/>
                  </a:lnTo>
                  <a:lnTo>
                    <a:pt x="4388231" y="568312"/>
                  </a:lnTo>
                  <a:lnTo>
                    <a:pt x="4407598" y="529907"/>
                  </a:lnTo>
                  <a:lnTo>
                    <a:pt x="4437380" y="499681"/>
                  </a:lnTo>
                  <a:lnTo>
                    <a:pt x="4475365" y="479894"/>
                  </a:lnTo>
                  <a:lnTo>
                    <a:pt x="4519346" y="472795"/>
                  </a:lnTo>
                  <a:lnTo>
                    <a:pt x="4563440" y="479894"/>
                  </a:lnTo>
                  <a:lnTo>
                    <a:pt x="4601730" y="499681"/>
                  </a:lnTo>
                  <a:lnTo>
                    <a:pt x="4631944" y="529907"/>
                  </a:lnTo>
                  <a:lnTo>
                    <a:pt x="4651845" y="568312"/>
                  </a:lnTo>
                  <a:lnTo>
                    <a:pt x="4659173" y="612648"/>
                  </a:lnTo>
                  <a:lnTo>
                    <a:pt x="4659173" y="520877"/>
                  </a:lnTo>
                  <a:lnTo>
                    <a:pt x="4611065" y="472795"/>
                  </a:lnTo>
                  <a:lnTo>
                    <a:pt x="4564050" y="450621"/>
                  </a:lnTo>
                  <a:lnTo>
                    <a:pt x="4519346" y="444639"/>
                  </a:lnTo>
                  <a:lnTo>
                    <a:pt x="4475061" y="450621"/>
                  </a:lnTo>
                  <a:lnTo>
                    <a:pt x="4435157" y="467499"/>
                  </a:lnTo>
                  <a:lnTo>
                    <a:pt x="4401248" y="493725"/>
                  </a:lnTo>
                  <a:lnTo>
                    <a:pt x="4374908" y="527697"/>
                  </a:lnTo>
                  <a:lnTo>
                    <a:pt x="4357751" y="567867"/>
                  </a:lnTo>
                  <a:lnTo>
                    <a:pt x="4351350" y="612648"/>
                  </a:lnTo>
                  <a:lnTo>
                    <a:pt x="4357192" y="656069"/>
                  </a:lnTo>
                  <a:lnTo>
                    <a:pt x="4357243" y="656450"/>
                  </a:lnTo>
                  <a:lnTo>
                    <a:pt x="4374248" y="697153"/>
                  </a:lnTo>
                  <a:lnTo>
                    <a:pt x="4400512" y="731062"/>
                  </a:lnTo>
                  <a:lnTo>
                    <a:pt x="4434497" y="757262"/>
                  </a:lnTo>
                  <a:lnTo>
                    <a:pt x="4474642" y="774166"/>
                  </a:lnTo>
                  <a:lnTo>
                    <a:pt x="4519346" y="780161"/>
                  </a:lnTo>
                  <a:lnTo>
                    <a:pt x="4564050" y="773696"/>
                  </a:lnTo>
                  <a:lnTo>
                    <a:pt x="4604194" y="756551"/>
                  </a:lnTo>
                  <a:lnTo>
                    <a:pt x="4638192" y="730313"/>
                  </a:lnTo>
                  <a:lnTo>
                    <a:pt x="4664443" y="696544"/>
                  </a:lnTo>
                  <a:lnTo>
                    <a:pt x="4681359" y="656793"/>
                  </a:lnTo>
                  <a:lnTo>
                    <a:pt x="4687354" y="612648"/>
                  </a:lnTo>
                  <a:close/>
                </a:path>
                <a:path extrusionOk="0" h="3126105" w="4950459">
                  <a:moveTo>
                    <a:pt x="4950231" y="2343099"/>
                  </a:moveTo>
                  <a:lnTo>
                    <a:pt x="4940503" y="2294598"/>
                  </a:lnTo>
                  <a:lnTo>
                    <a:pt x="4928997" y="2277440"/>
                  </a:lnTo>
                  <a:lnTo>
                    <a:pt x="4928997" y="2343099"/>
                  </a:lnTo>
                  <a:lnTo>
                    <a:pt x="4920767" y="2383244"/>
                  </a:lnTo>
                  <a:lnTo>
                    <a:pt x="4898415" y="2415959"/>
                  </a:lnTo>
                  <a:lnTo>
                    <a:pt x="4865408" y="2438057"/>
                  </a:lnTo>
                  <a:lnTo>
                    <a:pt x="4825212" y="2446375"/>
                  </a:lnTo>
                  <a:lnTo>
                    <a:pt x="4785106" y="2438057"/>
                  </a:lnTo>
                  <a:lnTo>
                    <a:pt x="4752264" y="2415959"/>
                  </a:lnTo>
                  <a:lnTo>
                    <a:pt x="4730089" y="2383244"/>
                  </a:lnTo>
                  <a:lnTo>
                    <a:pt x="4721936" y="2343099"/>
                  </a:lnTo>
                  <a:lnTo>
                    <a:pt x="4729924" y="2303208"/>
                  </a:lnTo>
                  <a:lnTo>
                    <a:pt x="4730026" y="2302687"/>
                  </a:lnTo>
                  <a:lnTo>
                    <a:pt x="4752149" y="2269883"/>
                  </a:lnTo>
                  <a:lnTo>
                    <a:pt x="4785106" y="2247874"/>
                  </a:lnTo>
                  <a:lnTo>
                    <a:pt x="4825720" y="2239835"/>
                  </a:lnTo>
                  <a:lnTo>
                    <a:pt x="4865611" y="2248039"/>
                  </a:lnTo>
                  <a:lnTo>
                    <a:pt x="4898479" y="2270341"/>
                  </a:lnTo>
                  <a:lnTo>
                    <a:pt x="4920780" y="2303208"/>
                  </a:lnTo>
                  <a:lnTo>
                    <a:pt x="4928997" y="2343099"/>
                  </a:lnTo>
                  <a:lnTo>
                    <a:pt x="4928997" y="2277440"/>
                  </a:lnTo>
                  <a:lnTo>
                    <a:pt x="4913846" y="2254834"/>
                  </a:lnTo>
                  <a:lnTo>
                    <a:pt x="4891684" y="2239835"/>
                  </a:lnTo>
                  <a:lnTo>
                    <a:pt x="4874133" y="2227961"/>
                  </a:lnTo>
                  <a:lnTo>
                    <a:pt x="4825212" y="2218080"/>
                  </a:lnTo>
                  <a:lnTo>
                    <a:pt x="4776698" y="2227783"/>
                  </a:lnTo>
                  <a:lnTo>
                    <a:pt x="4736947" y="2254377"/>
                  </a:lnTo>
                  <a:lnTo>
                    <a:pt x="4710074" y="2294077"/>
                  </a:lnTo>
                  <a:lnTo>
                    <a:pt x="4700206" y="2343099"/>
                  </a:lnTo>
                  <a:lnTo>
                    <a:pt x="4710493" y="2390876"/>
                  </a:lnTo>
                  <a:lnTo>
                    <a:pt x="4737316" y="2430284"/>
                  </a:lnTo>
                  <a:lnTo>
                    <a:pt x="4776838" y="2457246"/>
                  </a:lnTo>
                  <a:lnTo>
                    <a:pt x="4825212" y="2467648"/>
                  </a:lnTo>
                  <a:lnTo>
                    <a:pt x="4874133" y="2457754"/>
                  </a:lnTo>
                  <a:lnTo>
                    <a:pt x="4890859" y="2446375"/>
                  </a:lnTo>
                  <a:lnTo>
                    <a:pt x="4913846" y="2430742"/>
                  </a:lnTo>
                  <a:lnTo>
                    <a:pt x="4940503" y="2391041"/>
                  </a:lnTo>
                  <a:lnTo>
                    <a:pt x="4950231" y="2343099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460" name="Google Shape;460;p3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0" y="8717756"/>
              <a:ext cx="4630613" cy="2590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Google Shape;461;p38"/>
            <p:cNvSpPr/>
            <p:nvPr/>
          </p:nvSpPr>
          <p:spPr>
            <a:xfrm>
              <a:off x="0" y="9177597"/>
              <a:ext cx="5320665" cy="2131059"/>
            </a:xfrm>
            <a:custGeom>
              <a:rect b="b" l="l" r="r" t="t"/>
              <a:pathLst>
                <a:path extrusionOk="0" h="2131059" w="5320665">
                  <a:moveTo>
                    <a:pt x="2526512" y="2130958"/>
                  </a:moveTo>
                  <a:lnTo>
                    <a:pt x="2371572" y="1976031"/>
                  </a:lnTo>
                  <a:lnTo>
                    <a:pt x="633704" y="1976031"/>
                  </a:lnTo>
                  <a:lnTo>
                    <a:pt x="628332" y="1981403"/>
                  </a:lnTo>
                  <a:lnTo>
                    <a:pt x="549008" y="1902155"/>
                  </a:lnTo>
                  <a:lnTo>
                    <a:pt x="496328" y="1849526"/>
                  </a:lnTo>
                  <a:lnTo>
                    <a:pt x="26416" y="1849526"/>
                  </a:lnTo>
                  <a:lnTo>
                    <a:pt x="0" y="1875751"/>
                  </a:lnTo>
                  <a:lnTo>
                    <a:pt x="0" y="1949665"/>
                  </a:lnTo>
                  <a:lnTo>
                    <a:pt x="47167" y="1902155"/>
                  </a:lnTo>
                  <a:lnTo>
                    <a:pt x="474103" y="1902155"/>
                  </a:lnTo>
                  <a:lnTo>
                    <a:pt x="590892" y="2018868"/>
                  </a:lnTo>
                  <a:lnTo>
                    <a:pt x="478878" y="2130958"/>
                  </a:lnTo>
                  <a:lnTo>
                    <a:pt x="554062" y="2130958"/>
                  </a:lnTo>
                  <a:lnTo>
                    <a:pt x="628561" y="2056511"/>
                  </a:lnTo>
                  <a:lnTo>
                    <a:pt x="703072" y="2130958"/>
                  </a:lnTo>
                  <a:lnTo>
                    <a:pt x="778052" y="2130958"/>
                  </a:lnTo>
                  <a:lnTo>
                    <a:pt x="675640" y="2028659"/>
                  </a:lnTo>
                  <a:lnTo>
                    <a:pt x="2349817" y="2028659"/>
                  </a:lnTo>
                  <a:lnTo>
                    <a:pt x="2452128" y="2130958"/>
                  </a:lnTo>
                  <a:lnTo>
                    <a:pt x="2526512" y="2130958"/>
                  </a:lnTo>
                  <a:close/>
                </a:path>
                <a:path extrusionOk="0" h="2131059" w="5320665">
                  <a:moveTo>
                    <a:pt x="4870412" y="2130958"/>
                  </a:moveTo>
                  <a:lnTo>
                    <a:pt x="4869916" y="2103767"/>
                  </a:lnTo>
                  <a:lnTo>
                    <a:pt x="4488472" y="2103767"/>
                  </a:lnTo>
                  <a:lnTo>
                    <a:pt x="4461294" y="2130958"/>
                  </a:lnTo>
                  <a:lnTo>
                    <a:pt x="4870412" y="2130958"/>
                  </a:lnTo>
                  <a:close/>
                </a:path>
                <a:path extrusionOk="0" h="2131059" w="5320665">
                  <a:moveTo>
                    <a:pt x="4914404" y="1803831"/>
                  </a:moveTo>
                  <a:lnTo>
                    <a:pt x="4910175" y="1783334"/>
                  </a:lnTo>
                  <a:lnTo>
                    <a:pt x="4898707" y="1766430"/>
                  </a:lnTo>
                  <a:lnTo>
                    <a:pt x="4881867" y="1754949"/>
                  </a:lnTo>
                  <a:lnTo>
                    <a:pt x="4861522" y="1750707"/>
                  </a:lnTo>
                  <a:lnTo>
                    <a:pt x="4840541" y="1754936"/>
                  </a:lnTo>
                  <a:lnTo>
                    <a:pt x="4823777" y="1766366"/>
                  </a:lnTo>
                  <a:lnTo>
                    <a:pt x="4812677" y="1783130"/>
                  </a:lnTo>
                  <a:lnTo>
                    <a:pt x="4811103" y="1790979"/>
                  </a:lnTo>
                  <a:lnTo>
                    <a:pt x="4282376" y="1790979"/>
                  </a:lnTo>
                  <a:lnTo>
                    <a:pt x="3942219" y="2130958"/>
                  </a:lnTo>
                  <a:lnTo>
                    <a:pt x="3979761" y="2130958"/>
                  </a:lnTo>
                  <a:lnTo>
                    <a:pt x="4292752" y="1817179"/>
                  </a:lnTo>
                  <a:lnTo>
                    <a:pt x="4811280" y="1817179"/>
                  </a:lnTo>
                  <a:lnTo>
                    <a:pt x="4812665" y="1824367"/>
                  </a:lnTo>
                  <a:lnTo>
                    <a:pt x="4823650" y="1841474"/>
                  </a:lnTo>
                  <a:lnTo>
                    <a:pt x="4840109" y="1852980"/>
                  </a:lnTo>
                  <a:lnTo>
                    <a:pt x="4860518" y="1857184"/>
                  </a:lnTo>
                  <a:lnTo>
                    <a:pt x="4881448" y="1852980"/>
                  </a:lnTo>
                  <a:lnTo>
                    <a:pt x="4898580" y="1841538"/>
                  </a:lnTo>
                  <a:lnTo>
                    <a:pt x="4910163" y="1824570"/>
                  </a:lnTo>
                  <a:lnTo>
                    <a:pt x="4914404" y="1803831"/>
                  </a:lnTo>
                  <a:close/>
                </a:path>
                <a:path extrusionOk="0" h="2131059" w="5320665">
                  <a:moveTo>
                    <a:pt x="5320068" y="1160945"/>
                  </a:moveTo>
                  <a:lnTo>
                    <a:pt x="5301793" y="1141653"/>
                  </a:lnTo>
                  <a:lnTo>
                    <a:pt x="5058664" y="1384312"/>
                  </a:lnTo>
                  <a:lnTo>
                    <a:pt x="3428517" y="1384312"/>
                  </a:lnTo>
                  <a:lnTo>
                    <a:pt x="3191179" y="1146873"/>
                  </a:lnTo>
                  <a:lnTo>
                    <a:pt x="3864356" y="1146873"/>
                  </a:lnTo>
                  <a:lnTo>
                    <a:pt x="3864356" y="1120686"/>
                  </a:lnTo>
                  <a:lnTo>
                    <a:pt x="3164509" y="1120203"/>
                  </a:lnTo>
                  <a:lnTo>
                    <a:pt x="2220861" y="176123"/>
                  </a:lnTo>
                  <a:lnTo>
                    <a:pt x="1294384" y="176898"/>
                  </a:lnTo>
                  <a:lnTo>
                    <a:pt x="1117955" y="495"/>
                  </a:lnTo>
                  <a:lnTo>
                    <a:pt x="0" y="0"/>
                  </a:lnTo>
                  <a:lnTo>
                    <a:pt x="0" y="26212"/>
                  </a:lnTo>
                  <a:lnTo>
                    <a:pt x="1107579" y="26212"/>
                  </a:lnTo>
                  <a:lnTo>
                    <a:pt x="1283487" y="202590"/>
                  </a:lnTo>
                  <a:lnTo>
                    <a:pt x="2209495" y="202590"/>
                  </a:lnTo>
                  <a:lnTo>
                    <a:pt x="3127248" y="1120178"/>
                  </a:lnTo>
                  <a:lnTo>
                    <a:pt x="2464968" y="1119708"/>
                  </a:lnTo>
                  <a:lnTo>
                    <a:pt x="2305685" y="1279067"/>
                  </a:lnTo>
                  <a:lnTo>
                    <a:pt x="1673364" y="1279067"/>
                  </a:lnTo>
                  <a:lnTo>
                    <a:pt x="1099680" y="706107"/>
                  </a:lnTo>
                  <a:lnTo>
                    <a:pt x="0" y="706107"/>
                  </a:lnTo>
                  <a:lnTo>
                    <a:pt x="0" y="732320"/>
                  </a:lnTo>
                  <a:lnTo>
                    <a:pt x="1089799" y="732320"/>
                  </a:lnTo>
                  <a:lnTo>
                    <a:pt x="1662988" y="1305242"/>
                  </a:lnTo>
                  <a:lnTo>
                    <a:pt x="2279523" y="1305242"/>
                  </a:lnTo>
                  <a:lnTo>
                    <a:pt x="1953056" y="1631886"/>
                  </a:lnTo>
                  <a:lnTo>
                    <a:pt x="119316" y="1631886"/>
                  </a:lnTo>
                  <a:lnTo>
                    <a:pt x="0" y="1751355"/>
                  </a:lnTo>
                  <a:lnTo>
                    <a:pt x="0" y="1789709"/>
                  </a:lnTo>
                  <a:lnTo>
                    <a:pt x="131191" y="1658797"/>
                  </a:lnTo>
                  <a:lnTo>
                    <a:pt x="1965413" y="1658797"/>
                  </a:lnTo>
                  <a:lnTo>
                    <a:pt x="2318270" y="1305242"/>
                  </a:lnTo>
                  <a:lnTo>
                    <a:pt x="2695244" y="1305242"/>
                  </a:lnTo>
                  <a:lnTo>
                    <a:pt x="3100921" y="1711426"/>
                  </a:lnTo>
                  <a:lnTo>
                    <a:pt x="3460902" y="1711426"/>
                  </a:lnTo>
                  <a:lnTo>
                    <a:pt x="3463340" y="1723605"/>
                  </a:lnTo>
                  <a:lnTo>
                    <a:pt x="3474745" y="1740738"/>
                  </a:lnTo>
                  <a:lnTo>
                    <a:pt x="3491712" y="1752358"/>
                  </a:lnTo>
                  <a:lnTo>
                    <a:pt x="3512553" y="1756638"/>
                  </a:lnTo>
                  <a:lnTo>
                    <a:pt x="3532898" y="1751825"/>
                  </a:lnTo>
                  <a:lnTo>
                    <a:pt x="3549294" y="1740217"/>
                  </a:lnTo>
                  <a:lnTo>
                    <a:pt x="3560419" y="1723224"/>
                  </a:lnTo>
                  <a:lnTo>
                    <a:pt x="3564928" y="1702295"/>
                  </a:lnTo>
                  <a:lnTo>
                    <a:pt x="3560343" y="1681759"/>
                  </a:lnTo>
                  <a:lnTo>
                    <a:pt x="3549091" y="1665033"/>
                  </a:lnTo>
                  <a:lnTo>
                    <a:pt x="3532670" y="1653781"/>
                  </a:lnTo>
                  <a:lnTo>
                    <a:pt x="3512553" y="1649653"/>
                  </a:lnTo>
                  <a:lnTo>
                    <a:pt x="3492106" y="1653654"/>
                  </a:lnTo>
                  <a:lnTo>
                    <a:pt x="3475101" y="1664728"/>
                  </a:lnTo>
                  <a:lnTo>
                    <a:pt x="3463480" y="1681556"/>
                  </a:lnTo>
                  <a:lnTo>
                    <a:pt x="3462718" y="1685251"/>
                  </a:lnTo>
                  <a:lnTo>
                    <a:pt x="3111296" y="1685251"/>
                  </a:lnTo>
                  <a:lnTo>
                    <a:pt x="2705620" y="1279067"/>
                  </a:lnTo>
                  <a:lnTo>
                    <a:pt x="2344394" y="1279067"/>
                  </a:lnTo>
                  <a:lnTo>
                    <a:pt x="2476335" y="1146873"/>
                  </a:lnTo>
                  <a:lnTo>
                    <a:pt x="3153956" y="1146873"/>
                  </a:lnTo>
                  <a:lnTo>
                    <a:pt x="3418636" y="1411490"/>
                  </a:lnTo>
                  <a:lnTo>
                    <a:pt x="5070043" y="1411490"/>
                  </a:lnTo>
                  <a:lnTo>
                    <a:pt x="5320068" y="1160945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462" name="Google Shape;462;p3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361825" y="10510028"/>
              <a:ext cx="105755" cy="10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3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066576" y="10973264"/>
              <a:ext cx="105253" cy="105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3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609138" y="10419081"/>
              <a:ext cx="105242" cy="106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" name="Google Shape;465;p38"/>
            <p:cNvSpPr/>
            <p:nvPr/>
          </p:nvSpPr>
          <p:spPr>
            <a:xfrm>
              <a:off x="1041379" y="9856529"/>
              <a:ext cx="107315" cy="106679"/>
            </a:xfrm>
            <a:custGeom>
              <a:rect b="b" l="l" r="r" t="t"/>
              <a:pathLst>
                <a:path extrusionOk="0" h="106679" w="107315">
                  <a:moveTo>
                    <a:pt x="53862" y="0"/>
                  </a:moveTo>
                  <a:lnTo>
                    <a:pt x="33288" y="4100"/>
                  </a:lnTo>
                  <a:lnTo>
                    <a:pt x="16372" y="15381"/>
                  </a:lnTo>
                  <a:lnTo>
                    <a:pt x="4736" y="32317"/>
                  </a:lnTo>
                  <a:lnTo>
                    <a:pt x="0" y="53380"/>
                  </a:lnTo>
                  <a:lnTo>
                    <a:pt x="4728" y="73863"/>
                  </a:lnTo>
                  <a:lnTo>
                    <a:pt x="16309" y="90757"/>
                  </a:lnTo>
                  <a:lnTo>
                    <a:pt x="33076" y="102235"/>
                  </a:lnTo>
                  <a:lnTo>
                    <a:pt x="53359" y="106467"/>
                  </a:lnTo>
                  <a:lnTo>
                    <a:pt x="73995" y="102372"/>
                  </a:lnTo>
                  <a:lnTo>
                    <a:pt x="90971" y="91122"/>
                  </a:lnTo>
                  <a:lnTo>
                    <a:pt x="102481" y="74273"/>
                  </a:lnTo>
                  <a:lnTo>
                    <a:pt x="106719" y="53380"/>
                  </a:lnTo>
                  <a:lnTo>
                    <a:pt x="102489" y="32719"/>
                  </a:lnTo>
                  <a:lnTo>
                    <a:pt x="91033" y="15739"/>
                  </a:lnTo>
                  <a:lnTo>
                    <a:pt x="74207" y="4234"/>
                  </a:lnTo>
                  <a:lnTo>
                    <a:pt x="53862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466" name="Google Shape;466;p38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271138" y="10271089"/>
              <a:ext cx="106269" cy="106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38"/>
            <p:cNvSpPr/>
            <p:nvPr/>
          </p:nvSpPr>
          <p:spPr>
            <a:xfrm>
              <a:off x="159842" y="10261999"/>
              <a:ext cx="3748404" cy="349250"/>
            </a:xfrm>
            <a:custGeom>
              <a:rect b="b" l="l" r="r" t="t"/>
              <a:pathLst>
                <a:path extrusionOk="0" h="349250" w="3748404">
                  <a:moveTo>
                    <a:pt x="106248" y="296443"/>
                  </a:moveTo>
                  <a:lnTo>
                    <a:pt x="102006" y="275666"/>
                  </a:lnTo>
                  <a:lnTo>
                    <a:pt x="90551" y="258800"/>
                  </a:lnTo>
                  <a:lnTo>
                    <a:pt x="73710" y="247357"/>
                  </a:lnTo>
                  <a:lnTo>
                    <a:pt x="53352" y="242824"/>
                  </a:lnTo>
                  <a:lnTo>
                    <a:pt x="32512" y="247142"/>
                  </a:lnTo>
                  <a:lnTo>
                    <a:pt x="15557" y="258800"/>
                  </a:lnTo>
                  <a:lnTo>
                    <a:pt x="4165" y="275869"/>
                  </a:lnTo>
                  <a:lnTo>
                    <a:pt x="0" y="296443"/>
                  </a:lnTo>
                  <a:lnTo>
                    <a:pt x="4165" y="316445"/>
                  </a:lnTo>
                  <a:lnTo>
                    <a:pt x="15557" y="333235"/>
                  </a:lnTo>
                  <a:lnTo>
                    <a:pt x="32512" y="344779"/>
                  </a:lnTo>
                  <a:lnTo>
                    <a:pt x="53352" y="349072"/>
                  </a:lnTo>
                  <a:lnTo>
                    <a:pt x="73710" y="344779"/>
                  </a:lnTo>
                  <a:lnTo>
                    <a:pt x="90551" y="333235"/>
                  </a:lnTo>
                  <a:lnTo>
                    <a:pt x="102006" y="316445"/>
                  </a:lnTo>
                  <a:lnTo>
                    <a:pt x="106248" y="296443"/>
                  </a:lnTo>
                  <a:close/>
                </a:path>
                <a:path extrusionOk="0" h="349250" w="3748404">
                  <a:moveTo>
                    <a:pt x="3747986" y="53314"/>
                  </a:moveTo>
                  <a:lnTo>
                    <a:pt x="3743985" y="32689"/>
                  </a:lnTo>
                  <a:lnTo>
                    <a:pt x="3732987" y="15722"/>
                  </a:lnTo>
                  <a:lnTo>
                    <a:pt x="3716528" y="4229"/>
                  </a:lnTo>
                  <a:lnTo>
                    <a:pt x="3696131" y="0"/>
                  </a:lnTo>
                  <a:lnTo>
                    <a:pt x="3675215" y="4737"/>
                  </a:lnTo>
                  <a:lnTo>
                    <a:pt x="3658133" y="16179"/>
                  </a:lnTo>
                  <a:lnTo>
                    <a:pt x="3646703" y="32854"/>
                  </a:lnTo>
                  <a:lnTo>
                    <a:pt x="3642741" y="53314"/>
                  </a:lnTo>
                  <a:lnTo>
                    <a:pt x="3646919" y="74231"/>
                  </a:lnTo>
                  <a:lnTo>
                    <a:pt x="3658324" y="91084"/>
                  </a:lnTo>
                  <a:lnTo>
                    <a:pt x="3675278" y="102336"/>
                  </a:lnTo>
                  <a:lnTo>
                    <a:pt x="3696131" y="106438"/>
                  </a:lnTo>
                  <a:lnTo>
                    <a:pt x="3716667" y="102336"/>
                  </a:lnTo>
                  <a:lnTo>
                    <a:pt x="3733381" y="91084"/>
                  </a:lnTo>
                  <a:lnTo>
                    <a:pt x="3744417" y="74231"/>
                  </a:lnTo>
                  <a:lnTo>
                    <a:pt x="3747986" y="53314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468" name="Google Shape;468;p3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907096" y="10768945"/>
              <a:ext cx="104761" cy="106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3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803702" y="11228722"/>
              <a:ext cx="150738" cy="79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Google Shape;470;p38"/>
            <p:cNvSpPr/>
            <p:nvPr/>
          </p:nvSpPr>
          <p:spPr>
            <a:xfrm>
              <a:off x="91643" y="9779463"/>
              <a:ext cx="4950460" cy="1529715"/>
            </a:xfrm>
            <a:custGeom>
              <a:rect b="b" l="l" r="r" t="t"/>
              <a:pathLst>
                <a:path extrusionOk="0" h="1529715" w="4950460">
                  <a:moveTo>
                    <a:pt x="250024" y="782447"/>
                  </a:moveTo>
                  <a:lnTo>
                    <a:pt x="239737" y="734669"/>
                  </a:lnTo>
                  <a:lnTo>
                    <a:pt x="228295" y="717867"/>
                  </a:lnTo>
                  <a:lnTo>
                    <a:pt x="228295" y="782447"/>
                  </a:lnTo>
                  <a:lnTo>
                    <a:pt x="220306" y="822350"/>
                  </a:lnTo>
                  <a:lnTo>
                    <a:pt x="220205" y="822858"/>
                  </a:lnTo>
                  <a:lnTo>
                    <a:pt x="198081" y="855662"/>
                  </a:lnTo>
                  <a:lnTo>
                    <a:pt x="165125" y="877671"/>
                  </a:lnTo>
                  <a:lnTo>
                    <a:pt x="124510" y="885723"/>
                  </a:lnTo>
                  <a:lnTo>
                    <a:pt x="84620" y="877506"/>
                  </a:lnTo>
                  <a:lnTo>
                    <a:pt x="51752" y="855205"/>
                  </a:lnTo>
                  <a:lnTo>
                    <a:pt x="29451" y="822350"/>
                  </a:lnTo>
                  <a:lnTo>
                    <a:pt x="21234" y="782447"/>
                  </a:lnTo>
                  <a:lnTo>
                    <a:pt x="29464" y="742302"/>
                  </a:lnTo>
                  <a:lnTo>
                    <a:pt x="51816" y="709587"/>
                  </a:lnTo>
                  <a:lnTo>
                    <a:pt x="84823" y="687489"/>
                  </a:lnTo>
                  <a:lnTo>
                    <a:pt x="125018" y="679170"/>
                  </a:lnTo>
                  <a:lnTo>
                    <a:pt x="165125" y="687489"/>
                  </a:lnTo>
                  <a:lnTo>
                    <a:pt x="197967" y="709587"/>
                  </a:lnTo>
                  <a:lnTo>
                    <a:pt x="220141" y="742302"/>
                  </a:lnTo>
                  <a:lnTo>
                    <a:pt x="228295" y="782447"/>
                  </a:lnTo>
                  <a:lnTo>
                    <a:pt x="228295" y="717867"/>
                  </a:lnTo>
                  <a:lnTo>
                    <a:pt x="212915" y="695261"/>
                  </a:lnTo>
                  <a:lnTo>
                    <a:pt x="189318" y="679170"/>
                  </a:lnTo>
                  <a:lnTo>
                    <a:pt x="173393" y="668299"/>
                  </a:lnTo>
                  <a:lnTo>
                    <a:pt x="125018" y="657898"/>
                  </a:lnTo>
                  <a:lnTo>
                    <a:pt x="76098" y="667791"/>
                  </a:lnTo>
                  <a:lnTo>
                    <a:pt x="36385" y="694804"/>
                  </a:lnTo>
                  <a:lnTo>
                    <a:pt x="9728" y="734504"/>
                  </a:lnTo>
                  <a:lnTo>
                    <a:pt x="0" y="782447"/>
                  </a:lnTo>
                  <a:lnTo>
                    <a:pt x="9728" y="830961"/>
                  </a:lnTo>
                  <a:lnTo>
                    <a:pt x="36385" y="870712"/>
                  </a:lnTo>
                  <a:lnTo>
                    <a:pt x="76098" y="897585"/>
                  </a:lnTo>
                  <a:lnTo>
                    <a:pt x="125018" y="907465"/>
                  </a:lnTo>
                  <a:lnTo>
                    <a:pt x="173532" y="897763"/>
                  </a:lnTo>
                  <a:lnTo>
                    <a:pt x="191541" y="885723"/>
                  </a:lnTo>
                  <a:lnTo>
                    <a:pt x="213283" y="871169"/>
                  </a:lnTo>
                  <a:lnTo>
                    <a:pt x="240157" y="831469"/>
                  </a:lnTo>
                  <a:lnTo>
                    <a:pt x="250024" y="782447"/>
                  </a:lnTo>
                  <a:close/>
                </a:path>
                <a:path extrusionOk="0" h="1529715" w="4950460">
                  <a:moveTo>
                    <a:pt x="1134046" y="123774"/>
                  </a:moveTo>
                  <a:lnTo>
                    <a:pt x="1124331" y="75984"/>
                  </a:lnTo>
                  <a:lnTo>
                    <a:pt x="1124242" y="75552"/>
                  </a:lnTo>
                  <a:lnTo>
                    <a:pt x="1111808" y="57162"/>
                  </a:lnTo>
                  <a:lnTo>
                    <a:pt x="1111808" y="123774"/>
                  </a:lnTo>
                  <a:lnTo>
                    <a:pt x="1104226" y="163969"/>
                  </a:lnTo>
                  <a:lnTo>
                    <a:pt x="1082281" y="196519"/>
                  </a:lnTo>
                  <a:lnTo>
                    <a:pt x="1049401" y="218313"/>
                  </a:lnTo>
                  <a:lnTo>
                    <a:pt x="1009027" y="226275"/>
                  </a:lnTo>
                  <a:lnTo>
                    <a:pt x="969124" y="218960"/>
                  </a:lnTo>
                  <a:lnTo>
                    <a:pt x="936256" y="197218"/>
                  </a:lnTo>
                  <a:lnTo>
                    <a:pt x="913968" y="164680"/>
                  </a:lnTo>
                  <a:lnTo>
                    <a:pt x="905751" y="124980"/>
                  </a:lnTo>
                  <a:lnTo>
                    <a:pt x="913968" y="84620"/>
                  </a:lnTo>
                  <a:lnTo>
                    <a:pt x="936256" y="51460"/>
                  </a:lnTo>
                  <a:lnTo>
                    <a:pt x="969124" y="29006"/>
                  </a:lnTo>
                  <a:lnTo>
                    <a:pt x="1009027" y="20751"/>
                  </a:lnTo>
                  <a:lnTo>
                    <a:pt x="1049286" y="29006"/>
                  </a:lnTo>
                  <a:lnTo>
                    <a:pt x="1081913" y="51308"/>
                  </a:lnTo>
                  <a:lnTo>
                    <a:pt x="1103807" y="84112"/>
                  </a:lnTo>
                  <a:lnTo>
                    <a:pt x="1111808" y="123774"/>
                  </a:lnTo>
                  <a:lnTo>
                    <a:pt x="1111808" y="57162"/>
                  </a:lnTo>
                  <a:lnTo>
                    <a:pt x="1097534" y="36029"/>
                  </a:lnTo>
                  <a:lnTo>
                    <a:pt x="1074801" y="20751"/>
                  </a:lnTo>
                  <a:lnTo>
                    <a:pt x="1057948" y="9436"/>
                  </a:lnTo>
                  <a:lnTo>
                    <a:pt x="1009510" y="0"/>
                  </a:lnTo>
                  <a:lnTo>
                    <a:pt x="961021" y="9855"/>
                  </a:lnTo>
                  <a:lnTo>
                    <a:pt x="921372" y="36588"/>
                  </a:lnTo>
                  <a:lnTo>
                    <a:pt x="894791" y="75984"/>
                  </a:lnTo>
                  <a:lnTo>
                    <a:pt x="885482" y="123774"/>
                  </a:lnTo>
                  <a:lnTo>
                    <a:pt x="895210" y="172313"/>
                  </a:lnTo>
                  <a:lnTo>
                    <a:pt x="921740" y="212140"/>
                  </a:lnTo>
                  <a:lnTo>
                    <a:pt x="961161" y="239090"/>
                  </a:lnTo>
                  <a:lnTo>
                    <a:pt x="1009510" y="249008"/>
                  </a:lnTo>
                  <a:lnTo>
                    <a:pt x="1057948" y="239090"/>
                  </a:lnTo>
                  <a:lnTo>
                    <a:pt x="1076782" y="226275"/>
                  </a:lnTo>
                  <a:lnTo>
                    <a:pt x="1097534" y="212140"/>
                  </a:lnTo>
                  <a:lnTo>
                    <a:pt x="1124242" y="172313"/>
                  </a:lnTo>
                  <a:lnTo>
                    <a:pt x="1134046" y="123774"/>
                  </a:lnTo>
                  <a:close/>
                </a:path>
                <a:path extrusionOk="0" h="1529715" w="4950460">
                  <a:moveTo>
                    <a:pt x="3552812" y="1097203"/>
                  </a:moveTo>
                  <a:lnTo>
                    <a:pt x="3543604" y="1048727"/>
                  </a:lnTo>
                  <a:lnTo>
                    <a:pt x="3543516" y="1048308"/>
                  </a:lnTo>
                  <a:lnTo>
                    <a:pt x="3531578" y="1030389"/>
                  </a:lnTo>
                  <a:lnTo>
                    <a:pt x="3531578" y="1097203"/>
                  </a:lnTo>
                  <a:lnTo>
                    <a:pt x="3523500" y="1137589"/>
                  </a:lnTo>
                  <a:lnTo>
                    <a:pt x="3501504" y="1170305"/>
                  </a:lnTo>
                  <a:lnTo>
                    <a:pt x="3468840" y="1192225"/>
                  </a:lnTo>
                  <a:lnTo>
                    <a:pt x="3428809" y="1200226"/>
                  </a:lnTo>
                  <a:lnTo>
                    <a:pt x="3388614" y="1192225"/>
                  </a:lnTo>
                  <a:lnTo>
                    <a:pt x="3355606" y="1170305"/>
                  </a:lnTo>
                  <a:lnTo>
                    <a:pt x="3333242" y="1137589"/>
                  </a:lnTo>
                  <a:lnTo>
                    <a:pt x="3325012" y="1097203"/>
                  </a:lnTo>
                  <a:lnTo>
                    <a:pt x="3333242" y="1056970"/>
                  </a:lnTo>
                  <a:lnTo>
                    <a:pt x="3355606" y="1024318"/>
                  </a:lnTo>
                  <a:lnTo>
                    <a:pt x="3388614" y="1002423"/>
                  </a:lnTo>
                  <a:lnTo>
                    <a:pt x="3428809" y="994422"/>
                  </a:lnTo>
                  <a:lnTo>
                    <a:pt x="3469309" y="1002423"/>
                  </a:lnTo>
                  <a:lnTo>
                    <a:pt x="3502050" y="1024318"/>
                  </a:lnTo>
                  <a:lnTo>
                    <a:pt x="3523856" y="1056970"/>
                  </a:lnTo>
                  <a:lnTo>
                    <a:pt x="3531578" y="1097203"/>
                  </a:lnTo>
                  <a:lnTo>
                    <a:pt x="3531578" y="1030389"/>
                  </a:lnTo>
                  <a:lnTo>
                    <a:pt x="3516947" y="1008418"/>
                  </a:lnTo>
                  <a:lnTo>
                    <a:pt x="3496297" y="994422"/>
                  </a:lnTo>
                  <a:lnTo>
                    <a:pt x="3477298" y="981544"/>
                  </a:lnTo>
                  <a:lnTo>
                    <a:pt x="3428809" y="971689"/>
                  </a:lnTo>
                  <a:lnTo>
                    <a:pt x="3380486" y="981684"/>
                  </a:lnTo>
                  <a:lnTo>
                    <a:pt x="3341128" y="1008786"/>
                  </a:lnTo>
                  <a:lnTo>
                    <a:pt x="3314484" y="1048727"/>
                  </a:lnTo>
                  <a:lnTo>
                    <a:pt x="3304286" y="1097203"/>
                  </a:lnTo>
                  <a:lnTo>
                    <a:pt x="3314547" y="1145019"/>
                  </a:lnTo>
                  <a:lnTo>
                    <a:pt x="3341319" y="1184541"/>
                  </a:lnTo>
                  <a:lnTo>
                    <a:pt x="3380702" y="1211643"/>
                  </a:lnTo>
                  <a:lnTo>
                    <a:pt x="3428809" y="1222222"/>
                  </a:lnTo>
                  <a:lnTo>
                    <a:pt x="3477158" y="1212354"/>
                  </a:lnTo>
                  <a:lnTo>
                    <a:pt x="3494938" y="1200226"/>
                  </a:lnTo>
                  <a:lnTo>
                    <a:pt x="3516566" y="1185481"/>
                  </a:lnTo>
                  <a:lnTo>
                    <a:pt x="3543096" y="1145717"/>
                  </a:lnTo>
                  <a:lnTo>
                    <a:pt x="3552812" y="1097203"/>
                  </a:lnTo>
                  <a:close/>
                </a:path>
                <a:path extrusionOk="0" h="1529715" w="4950460">
                  <a:moveTo>
                    <a:pt x="3898722" y="536359"/>
                  </a:moveTo>
                  <a:lnTo>
                    <a:pt x="3888854" y="488149"/>
                  </a:lnTo>
                  <a:lnTo>
                    <a:pt x="3876967" y="470509"/>
                  </a:lnTo>
                  <a:lnTo>
                    <a:pt x="3876967" y="536359"/>
                  </a:lnTo>
                  <a:lnTo>
                    <a:pt x="3868902" y="576795"/>
                  </a:lnTo>
                  <a:lnTo>
                    <a:pt x="3846893" y="609866"/>
                  </a:lnTo>
                  <a:lnTo>
                    <a:pt x="3814229" y="632193"/>
                  </a:lnTo>
                  <a:lnTo>
                    <a:pt x="3774198" y="640384"/>
                  </a:lnTo>
                  <a:lnTo>
                    <a:pt x="3733584" y="631875"/>
                  </a:lnTo>
                  <a:lnTo>
                    <a:pt x="3700615" y="609587"/>
                  </a:lnTo>
                  <a:lnTo>
                    <a:pt x="3678555" y="576795"/>
                  </a:lnTo>
                  <a:lnTo>
                    <a:pt x="3670401" y="536359"/>
                  </a:lnTo>
                  <a:lnTo>
                    <a:pt x="3678491" y="496709"/>
                  </a:lnTo>
                  <a:lnTo>
                    <a:pt x="3700615" y="463918"/>
                  </a:lnTo>
                  <a:lnTo>
                    <a:pt x="3733584" y="441579"/>
                  </a:lnTo>
                  <a:lnTo>
                    <a:pt x="3774198" y="433336"/>
                  </a:lnTo>
                  <a:lnTo>
                    <a:pt x="3813797" y="441579"/>
                  </a:lnTo>
                  <a:lnTo>
                    <a:pt x="3846512" y="463918"/>
                  </a:lnTo>
                  <a:lnTo>
                    <a:pt x="3868750" y="496709"/>
                  </a:lnTo>
                  <a:lnTo>
                    <a:pt x="3876967" y="536359"/>
                  </a:lnTo>
                  <a:lnTo>
                    <a:pt x="3876967" y="470509"/>
                  </a:lnTo>
                  <a:lnTo>
                    <a:pt x="3862044" y="448360"/>
                  </a:lnTo>
                  <a:lnTo>
                    <a:pt x="3840061" y="433336"/>
                  </a:lnTo>
                  <a:lnTo>
                    <a:pt x="3822433" y="421297"/>
                  </a:lnTo>
                  <a:lnTo>
                    <a:pt x="3774198" y="411314"/>
                  </a:lnTo>
                  <a:lnTo>
                    <a:pt x="3725405" y="421297"/>
                  </a:lnTo>
                  <a:lnTo>
                    <a:pt x="3685514" y="448360"/>
                  </a:lnTo>
                  <a:lnTo>
                    <a:pt x="3658590" y="488149"/>
                  </a:lnTo>
                  <a:lnTo>
                    <a:pt x="3648710" y="536359"/>
                  </a:lnTo>
                  <a:lnTo>
                    <a:pt x="3658451" y="584847"/>
                  </a:lnTo>
                  <a:lnTo>
                    <a:pt x="3685133" y="624522"/>
                  </a:lnTo>
                  <a:lnTo>
                    <a:pt x="3724973" y="651306"/>
                  </a:lnTo>
                  <a:lnTo>
                    <a:pt x="3774198" y="661136"/>
                  </a:lnTo>
                  <a:lnTo>
                    <a:pt x="3822001" y="651306"/>
                  </a:lnTo>
                  <a:lnTo>
                    <a:pt x="3838156" y="640384"/>
                  </a:lnTo>
                  <a:lnTo>
                    <a:pt x="3861651" y="624522"/>
                  </a:lnTo>
                  <a:lnTo>
                    <a:pt x="3888714" y="584847"/>
                  </a:lnTo>
                  <a:lnTo>
                    <a:pt x="3898722" y="536359"/>
                  </a:lnTo>
                  <a:close/>
                </a:path>
                <a:path extrusionOk="0" h="1529715" w="4950460">
                  <a:moveTo>
                    <a:pt x="4870691" y="1195793"/>
                  </a:moveTo>
                  <a:lnTo>
                    <a:pt x="4862284" y="1154544"/>
                  </a:lnTo>
                  <a:lnTo>
                    <a:pt x="4852416" y="1139812"/>
                  </a:lnTo>
                  <a:lnTo>
                    <a:pt x="4852416" y="1195793"/>
                  </a:lnTo>
                  <a:lnTo>
                    <a:pt x="4845545" y="1229677"/>
                  </a:lnTo>
                  <a:lnTo>
                    <a:pt x="4826762" y="1257490"/>
                  </a:lnTo>
                  <a:lnTo>
                    <a:pt x="4798707" y="1276388"/>
                  </a:lnTo>
                  <a:lnTo>
                    <a:pt x="4798466" y="1276388"/>
                  </a:lnTo>
                  <a:lnTo>
                    <a:pt x="4764430" y="1283246"/>
                  </a:lnTo>
                  <a:lnTo>
                    <a:pt x="4730407" y="1276388"/>
                  </a:lnTo>
                  <a:lnTo>
                    <a:pt x="4702797" y="1257681"/>
                  </a:lnTo>
                  <a:lnTo>
                    <a:pt x="4684268" y="1229880"/>
                  </a:lnTo>
                  <a:lnTo>
                    <a:pt x="4677499" y="1195793"/>
                  </a:lnTo>
                  <a:lnTo>
                    <a:pt x="4684268" y="1161694"/>
                  </a:lnTo>
                  <a:lnTo>
                    <a:pt x="4702797" y="1133741"/>
                  </a:lnTo>
                  <a:lnTo>
                    <a:pt x="4730407" y="1115009"/>
                  </a:lnTo>
                  <a:lnTo>
                    <a:pt x="4764430" y="1108570"/>
                  </a:lnTo>
                  <a:lnTo>
                    <a:pt x="4798961" y="1115009"/>
                  </a:lnTo>
                  <a:lnTo>
                    <a:pt x="4826762" y="1133741"/>
                  </a:lnTo>
                  <a:lnTo>
                    <a:pt x="4845405" y="1161694"/>
                  </a:lnTo>
                  <a:lnTo>
                    <a:pt x="4852416" y="1195793"/>
                  </a:lnTo>
                  <a:lnTo>
                    <a:pt x="4852416" y="1139812"/>
                  </a:lnTo>
                  <a:lnTo>
                    <a:pt x="4839424" y="1120394"/>
                  </a:lnTo>
                  <a:lnTo>
                    <a:pt x="4822241" y="1108570"/>
                  </a:lnTo>
                  <a:lnTo>
                    <a:pt x="4805642" y="1097140"/>
                  </a:lnTo>
                  <a:lnTo>
                    <a:pt x="4764430" y="1088542"/>
                  </a:lnTo>
                  <a:lnTo>
                    <a:pt x="4723612" y="1097140"/>
                  </a:lnTo>
                  <a:lnTo>
                    <a:pt x="4690135" y="1120394"/>
                  </a:lnTo>
                  <a:lnTo>
                    <a:pt x="4667504" y="1154544"/>
                  </a:lnTo>
                  <a:lnTo>
                    <a:pt x="4659185" y="1195793"/>
                  </a:lnTo>
                  <a:lnTo>
                    <a:pt x="4667021" y="1236916"/>
                  </a:lnTo>
                  <a:lnTo>
                    <a:pt x="4689576" y="1270520"/>
                  </a:lnTo>
                  <a:lnTo>
                    <a:pt x="4723257" y="1293202"/>
                  </a:lnTo>
                  <a:lnTo>
                    <a:pt x="4764430" y="1301521"/>
                  </a:lnTo>
                  <a:lnTo>
                    <a:pt x="4805642" y="1293202"/>
                  </a:lnTo>
                  <a:lnTo>
                    <a:pt x="4820475" y="1283246"/>
                  </a:lnTo>
                  <a:lnTo>
                    <a:pt x="4839424" y="1270520"/>
                  </a:lnTo>
                  <a:lnTo>
                    <a:pt x="4862284" y="1236916"/>
                  </a:lnTo>
                  <a:lnTo>
                    <a:pt x="4870691" y="1195793"/>
                  </a:lnTo>
                  <a:close/>
                </a:path>
                <a:path extrusionOk="0" h="1529715" w="4950460">
                  <a:moveTo>
                    <a:pt x="4950231" y="1516240"/>
                  </a:moveTo>
                  <a:lnTo>
                    <a:pt x="4944707" y="1472018"/>
                  </a:lnTo>
                  <a:lnTo>
                    <a:pt x="4944630" y="1471358"/>
                  </a:lnTo>
                  <a:lnTo>
                    <a:pt x="4927917" y="1431163"/>
                  </a:lnTo>
                  <a:lnTo>
                    <a:pt x="4901755" y="1397203"/>
                  </a:lnTo>
                  <a:lnTo>
                    <a:pt x="4875085" y="1376641"/>
                  </a:lnTo>
                  <a:lnTo>
                    <a:pt x="4867808" y="1371028"/>
                  </a:lnTo>
                  <a:lnTo>
                    <a:pt x="4827727" y="1354188"/>
                  </a:lnTo>
                  <a:lnTo>
                    <a:pt x="4783188" y="1348232"/>
                  </a:lnTo>
                  <a:lnTo>
                    <a:pt x="4738065" y="1354188"/>
                  </a:lnTo>
                  <a:lnTo>
                    <a:pt x="4738509" y="1354188"/>
                  </a:lnTo>
                  <a:lnTo>
                    <a:pt x="4698568" y="1371028"/>
                  </a:lnTo>
                  <a:lnTo>
                    <a:pt x="4664735" y="1397203"/>
                  </a:lnTo>
                  <a:lnTo>
                    <a:pt x="4638573" y="1431163"/>
                  </a:lnTo>
                  <a:lnTo>
                    <a:pt x="4621695" y="1471358"/>
                  </a:lnTo>
                  <a:lnTo>
                    <a:pt x="4615700" y="1516240"/>
                  </a:lnTo>
                  <a:lnTo>
                    <a:pt x="4617453" y="1529092"/>
                  </a:lnTo>
                  <a:lnTo>
                    <a:pt x="4646460" y="1529092"/>
                  </a:lnTo>
                  <a:lnTo>
                    <a:pt x="4644352" y="1516240"/>
                  </a:lnTo>
                  <a:lnTo>
                    <a:pt x="4651489" y="1472018"/>
                  </a:lnTo>
                  <a:lnTo>
                    <a:pt x="4671314" y="1433690"/>
                  </a:lnTo>
                  <a:lnTo>
                    <a:pt x="4701451" y="1403502"/>
                  </a:lnTo>
                  <a:lnTo>
                    <a:pt x="4739525" y="1383741"/>
                  </a:lnTo>
                  <a:lnTo>
                    <a:pt x="4783188" y="1376641"/>
                  </a:lnTo>
                  <a:lnTo>
                    <a:pt x="4827295" y="1383741"/>
                  </a:lnTo>
                  <a:lnTo>
                    <a:pt x="4865560" y="1403502"/>
                  </a:lnTo>
                  <a:lnTo>
                    <a:pt x="4895710" y="1433690"/>
                  </a:lnTo>
                  <a:lnTo>
                    <a:pt x="4915459" y="1472018"/>
                  </a:lnTo>
                  <a:lnTo>
                    <a:pt x="4922545" y="1516240"/>
                  </a:lnTo>
                  <a:lnTo>
                    <a:pt x="4920450" y="1529092"/>
                  </a:lnTo>
                  <a:lnTo>
                    <a:pt x="4948479" y="1529092"/>
                  </a:lnTo>
                  <a:lnTo>
                    <a:pt x="4950231" y="151624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71" name="Google Shape;471;p38"/>
          <p:cNvSpPr txBox="1"/>
          <p:nvPr>
            <p:ph type="title"/>
          </p:nvPr>
        </p:nvSpPr>
        <p:spPr>
          <a:xfrm>
            <a:off x="1488901" y="2295300"/>
            <a:ext cx="61662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1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3400"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3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2" name="Google Shape;472;p38" title="Bitkwa-Logo-New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819125" y="281996"/>
            <a:ext cx="1505750" cy="6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358" cy="51431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39"/>
          <p:cNvGrpSpPr/>
          <p:nvPr/>
        </p:nvGrpSpPr>
        <p:grpSpPr>
          <a:xfrm>
            <a:off x="0" y="0"/>
            <a:ext cx="9143611" cy="5143414"/>
            <a:chOff x="0" y="0"/>
            <a:chExt cx="20104685" cy="11309178"/>
          </a:xfrm>
        </p:grpSpPr>
        <p:pic>
          <p:nvPicPr>
            <p:cNvPr id="479" name="Google Shape;479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473454" y="1118980"/>
              <a:ext cx="4630644" cy="307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39"/>
            <p:cNvSpPr/>
            <p:nvPr/>
          </p:nvSpPr>
          <p:spPr>
            <a:xfrm>
              <a:off x="14784020" y="5"/>
              <a:ext cx="5320665" cy="3727450"/>
            </a:xfrm>
            <a:custGeom>
              <a:rect b="b" l="l" r="r" t="t"/>
              <a:pathLst>
                <a:path extrusionOk="0" h="3727450" w="5320665">
                  <a:moveTo>
                    <a:pt x="2548750" y="1518386"/>
                  </a:moveTo>
                  <a:lnTo>
                    <a:pt x="1418158" y="1518386"/>
                  </a:lnTo>
                  <a:lnTo>
                    <a:pt x="1027315" y="1910232"/>
                  </a:lnTo>
                  <a:lnTo>
                    <a:pt x="508774" y="1910232"/>
                  </a:lnTo>
                  <a:lnTo>
                    <a:pt x="507403" y="1903044"/>
                  </a:lnTo>
                  <a:lnTo>
                    <a:pt x="496417" y="1885937"/>
                  </a:lnTo>
                  <a:lnTo>
                    <a:pt x="479958" y="1874431"/>
                  </a:lnTo>
                  <a:lnTo>
                    <a:pt x="459549" y="1870227"/>
                  </a:lnTo>
                  <a:lnTo>
                    <a:pt x="438619" y="1874431"/>
                  </a:lnTo>
                  <a:lnTo>
                    <a:pt x="421487" y="1885873"/>
                  </a:lnTo>
                  <a:lnTo>
                    <a:pt x="409905" y="1902841"/>
                  </a:lnTo>
                  <a:lnTo>
                    <a:pt x="405663" y="1923580"/>
                  </a:lnTo>
                  <a:lnTo>
                    <a:pt x="409892" y="1944077"/>
                  </a:lnTo>
                  <a:lnTo>
                    <a:pt x="421360" y="1960981"/>
                  </a:lnTo>
                  <a:lnTo>
                    <a:pt x="438200" y="1972462"/>
                  </a:lnTo>
                  <a:lnTo>
                    <a:pt x="458546" y="1976704"/>
                  </a:lnTo>
                  <a:lnTo>
                    <a:pt x="479526" y="1972475"/>
                  </a:lnTo>
                  <a:lnTo>
                    <a:pt x="496290" y="1961045"/>
                  </a:lnTo>
                  <a:lnTo>
                    <a:pt x="507390" y="1944281"/>
                  </a:lnTo>
                  <a:lnTo>
                    <a:pt x="508952" y="1936432"/>
                  </a:lnTo>
                  <a:lnTo>
                    <a:pt x="1037691" y="1936432"/>
                  </a:lnTo>
                  <a:lnTo>
                    <a:pt x="1430489" y="1543837"/>
                  </a:lnTo>
                  <a:lnTo>
                    <a:pt x="2548750" y="1543837"/>
                  </a:lnTo>
                  <a:lnTo>
                    <a:pt x="2548750" y="1518386"/>
                  </a:lnTo>
                  <a:close/>
                </a:path>
                <a:path extrusionOk="0" h="3727450" w="5320665">
                  <a:moveTo>
                    <a:pt x="5320068" y="842670"/>
                  </a:moveTo>
                  <a:lnTo>
                    <a:pt x="5061407" y="842670"/>
                  </a:lnTo>
                  <a:lnTo>
                    <a:pt x="4791621" y="573354"/>
                  </a:lnTo>
                  <a:lnTo>
                    <a:pt x="3297351" y="573862"/>
                  </a:lnTo>
                  <a:lnTo>
                    <a:pt x="3298342" y="627227"/>
                  </a:lnTo>
                  <a:lnTo>
                    <a:pt x="4770361" y="625995"/>
                  </a:lnTo>
                  <a:lnTo>
                    <a:pt x="5038674" y="895794"/>
                  </a:lnTo>
                  <a:lnTo>
                    <a:pt x="5320068" y="895794"/>
                  </a:lnTo>
                  <a:lnTo>
                    <a:pt x="5320068" y="842670"/>
                  </a:lnTo>
                  <a:close/>
                </a:path>
                <a:path extrusionOk="0" h="3727450" w="5320665">
                  <a:moveTo>
                    <a:pt x="5320081" y="1032675"/>
                  </a:moveTo>
                  <a:lnTo>
                    <a:pt x="4859312" y="1032675"/>
                  </a:lnTo>
                  <a:lnTo>
                    <a:pt x="4528731" y="1362989"/>
                  </a:lnTo>
                  <a:lnTo>
                    <a:pt x="4383354" y="1362989"/>
                  </a:lnTo>
                  <a:lnTo>
                    <a:pt x="3837927" y="817956"/>
                  </a:lnTo>
                  <a:lnTo>
                    <a:pt x="3144659" y="817956"/>
                  </a:lnTo>
                  <a:lnTo>
                    <a:pt x="2854883" y="1108189"/>
                  </a:lnTo>
                  <a:lnTo>
                    <a:pt x="2531999" y="785342"/>
                  </a:lnTo>
                  <a:lnTo>
                    <a:pt x="2783446" y="785342"/>
                  </a:lnTo>
                  <a:lnTo>
                    <a:pt x="3158744" y="410311"/>
                  </a:lnTo>
                  <a:lnTo>
                    <a:pt x="4380496" y="410311"/>
                  </a:lnTo>
                  <a:lnTo>
                    <a:pt x="4790579" y="0"/>
                  </a:lnTo>
                  <a:lnTo>
                    <a:pt x="4754372" y="0"/>
                  </a:lnTo>
                  <a:lnTo>
                    <a:pt x="4370108" y="383870"/>
                  </a:lnTo>
                  <a:lnTo>
                    <a:pt x="3185210" y="383870"/>
                  </a:lnTo>
                  <a:lnTo>
                    <a:pt x="3460407" y="108877"/>
                  </a:lnTo>
                  <a:lnTo>
                    <a:pt x="4495139" y="108877"/>
                  </a:lnTo>
                  <a:lnTo>
                    <a:pt x="4604067" y="0"/>
                  </a:lnTo>
                  <a:lnTo>
                    <a:pt x="4566412" y="0"/>
                  </a:lnTo>
                  <a:lnTo>
                    <a:pt x="4484243" y="82207"/>
                  </a:lnTo>
                  <a:lnTo>
                    <a:pt x="3449548" y="82207"/>
                  </a:lnTo>
                  <a:lnTo>
                    <a:pt x="3147987" y="383870"/>
                  </a:lnTo>
                  <a:lnTo>
                    <a:pt x="2731071" y="383870"/>
                  </a:lnTo>
                  <a:lnTo>
                    <a:pt x="2347417" y="0"/>
                  </a:lnTo>
                  <a:lnTo>
                    <a:pt x="1782241" y="0"/>
                  </a:lnTo>
                  <a:lnTo>
                    <a:pt x="1781873" y="22898"/>
                  </a:lnTo>
                  <a:lnTo>
                    <a:pt x="2331809" y="21920"/>
                  </a:lnTo>
                  <a:lnTo>
                    <a:pt x="2720200" y="410311"/>
                  </a:lnTo>
                  <a:lnTo>
                    <a:pt x="3121545" y="410311"/>
                  </a:lnTo>
                  <a:lnTo>
                    <a:pt x="2772575" y="759409"/>
                  </a:lnTo>
                  <a:lnTo>
                    <a:pt x="2505938" y="759294"/>
                  </a:lnTo>
                  <a:lnTo>
                    <a:pt x="2289835" y="543217"/>
                  </a:lnTo>
                  <a:lnTo>
                    <a:pt x="1844167" y="542785"/>
                  </a:lnTo>
                  <a:lnTo>
                    <a:pt x="1836978" y="532168"/>
                  </a:lnTo>
                  <a:lnTo>
                    <a:pt x="1820164" y="520915"/>
                  </a:lnTo>
                  <a:lnTo>
                    <a:pt x="1799602" y="516788"/>
                  </a:lnTo>
                  <a:lnTo>
                    <a:pt x="1779054" y="520700"/>
                  </a:lnTo>
                  <a:lnTo>
                    <a:pt x="1762252" y="531990"/>
                  </a:lnTo>
                  <a:lnTo>
                    <a:pt x="1750898" y="548830"/>
                  </a:lnTo>
                  <a:lnTo>
                    <a:pt x="1746745" y="569417"/>
                  </a:lnTo>
                  <a:lnTo>
                    <a:pt x="1750898" y="590143"/>
                  </a:lnTo>
                  <a:lnTo>
                    <a:pt x="1762252" y="606844"/>
                  </a:lnTo>
                  <a:lnTo>
                    <a:pt x="1779054" y="617982"/>
                  </a:lnTo>
                  <a:lnTo>
                    <a:pt x="1799602" y="622046"/>
                  </a:lnTo>
                  <a:lnTo>
                    <a:pt x="1820164" y="617982"/>
                  </a:lnTo>
                  <a:lnTo>
                    <a:pt x="1836978" y="606844"/>
                  </a:lnTo>
                  <a:lnTo>
                    <a:pt x="1848332" y="590143"/>
                  </a:lnTo>
                  <a:lnTo>
                    <a:pt x="1852472" y="569506"/>
                  </a:lnTo>
                  <a:lnTo>
                    <a:pt x="2278938" y="570141"/>
                  </a:lnTo>
                  <a:lnTo>
                    <a:pt x="2468270" y="759282"/>
                  </a:lnTo>
                  <a:lnTo>
                    <a:pt x="1668653" y="758913"/>
                  </a:lnTo>
                  <a:lnTo>
                    <a:pt x="1470520" y="561022"/>
                  </a:lnTo>
                  <a:lnTo>
                    <a:pt x="643813" y="561022"/>
                  </a:lnTo>
                  <a:lnTo>
                    <a:pt x="643813" y="586714"/>
                  </a:lnTo>
                  <a:lnTo>
                    <a:pt x="1458683" y="586714"/>
                  </a:lnTo>
                  <a:lnTo>
                    <a:pt x="1657337" y="785342"/>
                  </a:lnTo>
                  <a:lnTo>
                    <a:pt x="2494369" y="785342"/>
                  </a:lnTo>
                  <a:lnTo>
                    <a:pt x="2836253" y="1126858"/>
                  </a:lnTo>
                  <a:lnTo>
                    <a:pt x="2661412" y="1301978"/>
                  </a:lnTo>
                  <a:lnTo>
                    <a:pt x="2573426" y="1301940"/>
                  </a:lnTo>
                  <a:lnTo>
                    <a:pt x="2171738" y="900226"/>
                  </a:lnTo>
                  <a:lnTo>
                    <a:pt x="1225461" y="900226"/>
                  </a:lnTo>
                  <a:lnTo>
                    <a:pt x="1226439" y="952855"/>
                  </a:lnTo>
                  <a:lnTo>
                    <a:pt x="2149970" y="952855"/>
                  </a:lnTo>
                  <a:lnTo>
                    <a:pt x="2499004" y="1301902"/>
                  </a:lnTo>
                  <a:lnTo>
                    <a:pt x="1078166" y="1301216"/>
                  </a:lnTo>
                  <a:lnTo>
                    <a:pt x="809891" y="1570291"/>
                  </a:lnTo>
                  <a:lnTo>
                    <a:pt x="449173" y="1570291"/>
                  </a:lnTo>
                  <a:lnTo>
                    <a:pt x="450151" y="1623644"/>
                  </a:lnTo>
                  <a:lnTo>
                    <a:pt x="831596" y="1623644"/>
                  </a:lnTo>
                  <a:lnTo>
                    <a:pt x="1100442" y="1354594"/>
                  </a:lnTo>
                  <a:lnTo>
                    <a:pt x="2551709" y="1354594"/>
                  </a:lnTo>
                  <a:lnTo>
                    <a:pt x="2948495" y="1751380"/>
                  </a:lnTo>
                  <a:lnTo>
                    <a:pt x="3461461" y="1751380"/>
                  </a:lnTo>
                  <a:lnTo>
                    <a:pt x="3611118" y="1900859"/>
                  </a:lnTo>
                  <a:lnTo>
                    <a:pt x="4210507" y="1900859"/>
                  </a:lnTo>
                  <a:lnTo>
                    <a:pt x="4378261" y="2068614"/>
                  </a:lnTo>
                  <a:lnTo>
                    <a:pt x="3354654" y="2068614"/>
                  </a:lnTo>
                  <a:lnTo>
                    <a:pt x="3001784" y="2422169"/>
                  </a:lnTo>
                  <a:lnTo>
                    <a:pt x="2624823" y="2422169"/>
                  </a:lnTo>
                  <a:lnTo>
                    <a:pt x="2219134" y="2015998"/>
                  </a:lnTo>
                  <a:lnTo>
                    <a:pt x="1799628" y="2015998"/>
                  </a:lnTo>
                  <a:lnTo>
                    <a:pt x="1799107" y="2042160"/>
                  </a:lnTo>
                  <a:lnTo>
                    <a:pt x="2208758" y="2042160"/>
                  </a:lnTo>
                  <a:lnTo>
                    <a:pt x="2614460" y="2448344"/>
                  </a:lnTo>
                  <a:lnTo>
                    <a:pt x="2975660" y="2448344"/>
                  </a:lnTo>
                  <a:lnTo>
                    <a:pt x="2843733" y="2580538"/>
                  </a:lnTo>
                  <a:lnTo>
                    <a:pt x="2166086" y="2580538"/>
                  </a:lnTo>
                  <a:lnTo>
                    <a:pt x="1901431" y="2315921"/>
                  </a:lnTo>
                  <a:lnTo>
                    <a:pt x="250012" y="2315921"/>
                  </a:lnTo>
                  <a:lnTo>
                    <a:pt x="0" y="2566466"/>
                  </a:lnTo>
                  <a:lnTo>
                    <a:pt x="18275" y="2585758"/>
                  </a:lnTo>
                  <a:lnTo>
                    <a:pt x="261391" y="2343099"/>
                  </a:lnTo>
                  <a:lnTo>
                    <a:pt x="1891550" y="2343099"/>
                  </a:lnTo>
                  <a:lnTo>
                    <a:pt x="2128875" y="2580538"/>
                  </a:lnTo>
                  <a:lnTo>
                    <a:pt x="1455699" y="2580538"/>
                  </a:lnTo>
                  <a:lnTo>
                    <a:pt x="1455699" y="2606738"/>
                  </a:lnTo>
                  <a:lnTo>
                    <a:pt x="2155545" y="2607233"/>
                  </a:lnTo>
                  <a:lnTo>
                    <a:pt x="3099206" y="3551288"/>
                  </a:lnTo>
                  <a:lnTo>
                    <a:pt x="4025696" y="3550513"/>
                  </a:lnTo>
                  <a:lnTo>
                    <a:pt x="4202112" y="3726916"/>
                  </a:lnTo>
                  <a:lnTo>
                    <a:pt x="5320068" y="3727412"/>
                  </a:lnTo>
                  <a:lnTo>
                    <a:pt x="5320068" y="3701199"/>
                  </a:lnTo>
                  <a:lnTo>
                    <a:pt x="4212475" y="3701199"/>
                  </a:lnTo>
                  <a:lnTo>
                    <a:pt x="4036580" y="3524821"/>
                  </a:lnTo>
                  <a:lnTo>
                    <a:pt x="3110560" y="3524821"/>
                  </a:lnTo>
                  <a:lnTo>
                    <a:pt x="2192807" y="2607259"/>
                  </a:lnTo>
                  <a:lnTo>
                    <a:pt x="2855099" y="2607703"/>
                  </a:lnTo>
                  <a:lnTo>
                    <a:pt x="3014370" y="2448344"/>
                  </a:lnTo>
                  <a:lnTo>
                    <a:pt x="3646703" y="2448344"/>
                  </a:lnTo>
                  <a:lnTo>
                    <a:pt x="4220388" y="3021304"/>
                  </a:lnTo>
                  <a:lnTo>
                    <a:pt x="5320068" y="3021304"/>
                  </a:lnTo>
                  <a:lnTo>
                    <a:pt x="5320068" y="2995091"/>
                  </a:lnTo>
                  <a:lnTo>
                    <a:pt x="4230255" y="2995091"/>
                  </a:lnTo>
                  <a:lnTo>
                    <a:pt x="3657079" y="2422169"/>
                  </a:lnTo>
                  <a:lnTo>
                    <a:pt x="3040532" y="2422169"/>
                  </a:lnTo>
                  <a:lnTo>
                    <a:pt x="3367011" y="2095525"/>
                  </a:lnTo>
                  <a:lnTo>
                    <a:pt x="4405173" y="2095525"/>
                  </a:lnTo>
                  <a:lnTo>
                    <a:pt x="4683404" y="2373744"/>
                  </a:lnTo>
                  <a:lnTo>
                    <a:pt x="5142446" y="2373744"/>
                  </a:lnTo>
                  <a:lnTo>
                    <a:pt x="5142446" y="2346553"/>
                  </a:lnTo>
                  <a:lnTo>
                    <a:pt x="4693272" y="2346553"/>
                  </a:lnTo>
                  <a:lnTo>
                    <a:pt x="4442244" y="2095525"/>
                  </a:lnTo>
                  <a:lnTo>
                    <a:pt x="5200751" y="2095525"/>
                  </a:lnTo>
                  <a:lnTo>
                    <a:pt x="5320068" y="1976056"/>
                  </a:lnTo>
                  <a:lnTo>
                    <a:pt x="5320068" y="1937702"/>
                  </a:lnTo>
                  <a:lnTo>
                    <a:pt x="5188877" y="2068614"/>
                  </a:lnTo>
                  <a:lnTo>
                    <a:pt x="4415333" y="2068614"/>
                  </a:lnTo>
                  <a:lnTo>
                    <a:pt x="4221391" y="1874659"/>
                  </a:lnTo>
                  <a:lnTo>
                    <a:pt x="3621494" y="1874659"/>
                  </a:lnTo>
                  <a:lnTo>
                    <a:pt x="3498189" y="1751380"/>
                  </a:lnTo>
                  <a:lnTo>
                    <a:pt x="4686363" y="1751380"/>
                  </a:lnTo>
                  <a:lnTo>
                    <a:pt x="4691723" y="1746021"/>
                  </a:lnTo>
                  <a:lnTo>
                    <a:pt x="4823739" y="1877885"/>
                  </a:lnTo>
                  <a:lnTo>
                    <a:pt x="5293652" y="1877885"/>
                  </a:lnTo>
                  <a:lnTo>
                    <a:pt x="5320081" y="1851660"/>
                  </a:lnTo>
                  <a:lnTo>
                    <a:pt x="5320081" y="1777746"/>
                  </a:lnTo>
                  <a:lnTo>
                    <a:pt x="5272887" y="1825244"/>
                  </a:lnTo>
                  <a:lnTo>
                    <a:pt x="4845964" y="1825244"/>
                  </a:lnTo>
                  <a:lnTo>
                    <a:pt x="4729162" y="1708543"/>
                  </a:lnTo>
                  <a:lnTo>
                    <a:pt x="5058448" y="1379054"/>
                  </a:lnTo>
                  <a:lnTo>
                    <a:pt x="5320068" y="1379054"/>
                  </a:lnTo>
                  <a:lnTo>
                    <a:pt x="5320068" y="1325803"/>
                  </a:lnTo>
                  <a:lnTo>
                    <a:pt x="5036693" y="1325943"/>
                  </a:lnTo>
                  <a:lnTo>
                    <a:pt x="4691494" y="1670900"/>
                  </a:lnTo>
                  <a:lnTo>
                    <a:pt x="4644415" y="1623860"/>
                  </a:lnTo>
                  <a:lnTo>
                    <a:pt x="4644415" y="1698752"/>
                  </a:lnTo>
                  <a:lnTo>
                    <a:pt x="3445548" y="1698752"/>
                  </a:lnTo>
                  <a:lnTo>
                    <a:pt x="3408781" y="1661998"/>
                  </a:lnTo>
                  <a:lnTo>
                    <a:pt x="3408781" y="1698752"/>
                  </a:lnTo>
                  <a:lnTo>
                    <a:pt x="2970238" y="1698752"/>
                  </a:lnTo>
                  <a:lnTo>
                    <a:pt x="2626080" y="1354594"/>
                  </a:lnTo>
                  <a:lnTo>
                    <a:pt x="2683624" y="1354594"/>
                  </a:lnTo>
                  <a:lnTo>
                    <a:pt x="2874022" y="1164590"/>
                  </a:lnTo>
                  <a:lnTo>
                    <a:pt x="3408781" y="1698752"/>
                  </a:lnTo>
                  <a:lnTo>
                    <a:pt x="3408781" y="1661998"/>
                  </a:lnTo>
                  <a:lnTo>
                    <a:pt x="2892666" y="1145971"/>
                  </a:lnTo>
                  <a:lnTo>
                    <a:pt x="3166884" y="872312"/>
                  </a:lnTo>
                  <a:lnTo>
                    <a:pt x="3817162" y="872312"/>
                  </a:lnTo>
                  <a:lnTo>
                    <a:pt x="4308322" y="1362989"/>
                  </a:lnTo>
                  <a:lnTo>
                    <a:pt x="3476218" y="1362989"/>
                  </a:lnTo>
                  <a:lnTo>
                    <a:pt x="3476218" y="1389418"/>
                  </a:lnTo>
                  <a:lnTo>
                    <a:pt x="4334383" y="1389037"/>
                  </a:lnTo>
                  <a:lnTo>
                    <a:pt x="4644415" y="1698752"/>
                  </a:lnTo>
                  <a:lnTo>
                    <a:pt x="4644415" y="1623860"/>
                  </a:lnTo>
                  <a:lnTo>
                    <a:pt x="4409389" y="1388999"/>
                  </a:lnTo>
                  <a:lnTo>
                    <a:pt x="4539602" y="1388935"/>
                  </a:lnTo>
                  <a:lnTo>
                    <a:pt x="4870678" y="1059332"/>
                  </a:lnTo>
                  <a:lnTo>
                    <a:pt x="5320081" y="1059332"/>
                  </a:lnTo>
                  <a:lnTo>
                    <a:pt x="5320081" y="1032675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481" name="Google Shape;481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79400" y="1477134"/>
              <a:ext cx="107221" cy="106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39"/>
            <p:cNvSpPr/>
            <p:nvPr/>
          </p:nvSpPr>
          <p:spPr>
            <a:xfrm>
              <a:off x="16539164" y="1970778"/>
              <a:ext cx="106044" cy="107314"/>
            </a:xfrm>
            <a:custGeom>
              <a:rect b="b" l="l" r="r" t="t"/>
              <a:pathLst>
                <a:path extrusionOk="0" h="107314" w="106044">
                  <a:moveTo>
                    <a:pt x="52375" y="0"/>
                  </a:moveTo>
                  <a:lnTo>
                    <a:pt x="32036" y="4804"/>
                  </a:lnTo>
                  <a:lnTo>
                    <a:pt x="15636" y="16420"/>
                  </a:lnTo>
                  <a:lnTo>
                    <a:pt x="4512" y="33413"/>
                  </a:lnTo>
                  <a:lnTo>
                    <a:pt x="0" y="54343"/>
                  </a:lnTo>
                  <a:lnTo>
                    <a:pt x="4584" y="74875"/>
                  </a:lnTo>
                  <a:lnTo>
                    <a:pt x="15829" y="91601"/>
                  </a:lnTo>
                  <a:lnTo>
                    <a:pt x="32252" y="102858"/>
                  </a:lnTo>
                  <a:lnTo>
                    <a:pt x="52375" y="106981"/>
                  </a:lnTo>
                  <a:lnTo>
                    <a:pt x="72819" y="102986"/>
                  </a:lnTo>
                  <a:lnTo>
                    <a:pt x="89824" y="91901"/>
                  </a:lnTo>
                  <a:lnTo>
                    <a:pt x="101449" y="75074"/>
                  </a:lnTo>
                  <a:lnTo>
                    <a:pt x="105755" y="53851"/>
                  </a:lnTo>
                  <a:lnTo>
                    <a:pt x="101583" y="33033"/>
                  </a:lnTo>
                  <a:lnTo>
                    <a:pt x="90181" y="15900"/>
                  </a:lnTo>
                  <a:lnTo>
                    <a:pt x="73221" y="4279"/>
                  </a:lnTo>
                  <a:lnTo>
                    <a:pt x="52375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483" name="Google Shape;483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636518" y="2289252"/>
              <a:ext cx="105755" cy="10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932269" y="1826247"/>
              <a:ext cx="105253" cy="105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9592922" y="980037"/>
              <a:ext cx="106248" cy="105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457280" y="344332"/>
              <a:ext cx="105253" cy="1057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3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8211817" y="1314321"/>
              <a:ext cx="104269" cy="106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3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8389718" y="2379675"/>
              <a:ext cx="105242" cy="106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39"/>
            <p:cNvSpPr/>
            <p:nvPr/>
          </p:nvSpPr>
          <p:spPr>
            <a:xfrm>
              <a:off x="18956001" y="2942007"/>
              <a:ext cx="107315" cy="106680"/>
            </a:xfrm>
            <a:custGeom>
              <a:rect b="b" l="l" r="r" t="t"/>
              <a:pathLst>
                <a:path extrusionOk="0" h="106680" w="107315">
                  <a:moveTo>
                    <a:pt x="53359" y="0"/>
                  </a:moveTo>
                  <a:lnTo>
                    <a:pt x="32724" y="4095"/>
                  </a:lnTo>
                  <a:lnTo>
                    <a:pt x="15748" y="15345"/>
                  </a:lnTo>
                  <a:lnTo>
                    <a:pt x="4238" y="32194"/>
                  </a:lnTo>
                  <a:lnTo>
                    <a:pt x="0" y="53087"/>
                  </a:lnTo>
                  <a:lnTo>
                    <a:pt x="4230" y="73748"/>
                  </a:lnTo>
                  <a:lnTo>
                    <a:pt x="15685" y="90728"/>
                  </a:lnTo>
                  <a:lnTo>
                    <a:pt x="32512" y="102233"/>
                  </a:lnTo>
                  <a:lnTo>
                    <a:pt x="52857" y="106467"/>
                  </a:lnTo>
                  <a:lnTo>
                    <a:pt x="73431" y="102367"/>
                  </a:lnTo>
                  <a:lnTo>
                    <a:pt x="90346" y="91086"/>
                  </a:lnTo>
                  <a:lnTo>
                    <a:pt x="101982" y="74150"/>
                  </a:lnTo>
                  <a:lnTo>
                    <a:pt x="106719" y="53087"/>
                  </a:lnTo>
                  <a:lnTo>
                    <a:pt x="101990" y="32604"/>
                  </a:lnTo>
                  <a:lnTo>
                    <a:pt x="90409" y="15710"/>
                  </a:lnTo>
                  <a:lnTo>
                    <a:pt x="73643" y="4232"/>
                  </a:lnTo>
                  <a:lnTo>
                    <a:pt x="53359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490" name="Google Shape;490;p3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4726693" y="2527417"/>
              <a:ext cx="106269" cy="106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Google Shape;491;p39"/>
            <p:cNvSpPr/>
            <p:nvPr/>
          </p:nvSpPr>
          <p:spPr>
            <a:xfrm>
              <a:off x="16196259" y="2293943"/>
              <a:ext cx="3748405" cy="349250"/>
            </a:xfrm>
            <a:custGeom>
              <a:rect b="b" l="l" r="r" t="t"/>
              <a:pathLst>
                <a:path extrusionOk="0" h="349250" w="3748405">
                  <a:moveTo>
                    <a:pt x="105244" y="295757"/>
                  </a:moveTo>
                  <a:lnTo>
                    <a:pt x="101066" y="274840"/>
                  </a:lnTo>
                  <a:lnTo>
                    <a:pt x="89662" y="257987"/>
                  </a:lnTo>
                  <a:lnTo>
                    <a:pt x="72707" y="246735"/>
                  </a:lnTo>
                  <a:lnTo>
                    <a:pt x="51854" y="242633"/>
                  </a:lnTo>
                  <a:lnTo>
                    <a:pt x="31318" y="246735"/>
                  </a:lnTo>
                  <a:lnTo>
                    <a:pt x="14605" y="257987"/>
                  </a:lnTo>
                  <a:lnTo>
                    <a:pt x="3568" y="274840"/>
                  </a:lnTo>
                  <a:lnTo>
                    <a:pt x="0" y="295757"/>
                  </a:lnTo>
                  <a:lnTo>
                    <a:pt x="4000" y="316382"/>
                  </a:lnTo>
                  <a:lnTo>
                    <a:pt x="14998" y="333349"/>
                  </a:lnTo>
                  <a:lnTo>
                    <a:pt x="31457" y="344855"/>
                  </a:lnTo>
                  <a:lnTo>
                    <a:pt x="51854" y="349084"/>
                  </a:lnTo>
                  <a:lnTo>
                    <a:pt x="72771" y="344335"/>
                  </a:lnTo>
                  <a:lnTo>
                    <a:pt x="89852" y="332892"/>
                  </a:lnTo>
                  <a:lnTo>
                    <a:pt x="101282" y="316217"/>
                  </a:lnTo>
                  <a:lnTo>
                    <a:pt x="105244" y="295757"/>
                  </a:lnTo>
                  <a:close/>
                </a:path>
                <a:path extrusionOk="0" h="349250" w="3748405">
                  <a:moveTo>
                    <a:pt x="3747986" y="52628"/>
                  </a:moveTo>
                  <a:lnTo>
                    <a:pt x="3743820" y="32626"/>
                  </a:lnTo>
                  <a:lnTo>
                    <a:pt x="3732428" y="15849"/>
                  </a:lnTo>
                  <a:lnTo>
                    <a:pt x="3715474" y="4292"/>
                  </a:lnTo>
                  <a:lnTo>
                    <a:pt x="3694633" y="0"/>
                  </a:lnTo>
                  <a:lnTo>
                    <a:pt x="3674275" y="4292"/>
                  </a:lnTo>
                  <a:lnTo>
                    <a:pt x="3657435" y="15849"/>
                  </a:lnTo>
                  <a:lnTo>
                    <a:pt x="3645979" y="32626"/>
                  </a:lnTo>
                  <a:lnTo>
                    <a:pt x="3641737" y="52628"/>
                  </a:lnTo>
                  <a:lnTo>
                    <a:pt x="3645979" y="73406"/>
                  </a:lnTo>
                  <a:lnTo>
                    <a:pt x="3657435" y="90271"/>
                  </a:lnTo>
                  <a:lnTo>
                    <a:pt x="3674275" y="101714"/>
                  </a:lnTo>
                  <a:lnTo>
                    <a:pt x="3694633" y="106248"/>
                  </a:lnTo>
                  <a:lnTo>
                    <a:pt x="3715474" y="101930"/>
                  </a:lnTo>
                  <a:lnTo>
                    <a:pt x="3732428" y="90271"/>
                  </a:lnTo>
                  <a:lnTo>
                    <a:pt x="3743820" y="73202"/>
                  </a:lnTo>
                  <a:lnTo>
                    <a:pt x="3747986" y="52628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492" name="Google Shape;492;p3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8092241" y="2029340"/>
              <a:ext cx="104761" cy="106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3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8186121" y="43170"/>
              <a:ext cx="105755" cy="105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3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9106696" y="344332"/>
              <a:ext cx="104761" cy="1057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Google Shape;495;p39"/>
            <p:cNvSpPr/>
            <p:nvPr/>
          </p:nvSpPr>
          <p:spPr>
            <a:xfrm>
              <a:off x="15388335" y="520741"/>
              <a:ext cx="106044" cy="106679"/>
            </a:xfrm>
            <a:custGeom>
              <a:rect b="b" l="l" r="r" t="t"/>
              <a:pathLst>
                <a:path extrusionOk="0" h="106679" w="106044">
                  <a:moveTo>
                    <a:pt x="52867" y="0"/>
                  </a:moveTo>
                  <a:lnTo>
                    <a:pt x="32029" y="4263"/>
                  </a:lnTo>
                  <a:lnTo>
                    <a:pt x="15125" y="15754"/>
                  </a:lnTo>
                  <a:lnTo>
                    <a:pt x="3875" y="32525"/>
                  </a:lnTo>
                  <a:lnTo>
                    <a:pt x="0" y="52626"/>
                  </a:lnTo>
                  <a:lnTo>
                    <a:pt x="4091" y="73334"/>
                  </a:lnTo>
                  <a:lnTo>
                    <a:pt x="15317" y="90480"/>
                  </a:lnTo>
                  <a:lnTo>
                    <a:pt x="32101" y="102161"/>
                  </a:lnTo>
                  <a:lnTo>
                    <a:pt x="52867" y="106478"/>
                  </a:lnTo>
                  <a:lnTo>
                    <a:pt x="73429" y="102169"/>
                  </a:lnTo>
                  <a:lnTo>
                    <a:pt x="90243" y="90541"/>
                  </a:lnTo>
                  <a:lnTo>
                    <a:pt x="101591" y="73542"/>
                  </a:lnTo>
                  <a:lnTo>
                    <a:pt x="105755" y="53118"/>
                  </a:lnTo>
                  <a:lnTo>
                    <a:pt x="101591" y="32802"/>
                  </a:lnTo>
                  <a:lnTo>
                    <a:pt x="90243" y="16000"/>
                  </a:lnTo>
                  <a:lnTo>
                    <a:pt x="73429" y="4478"/>
                  </a:lnTo>
                  <a:lnTo>
                    <a:pt x="52867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496" name="Google Shape;496;p3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5939813" y="851068"/>
              <a:ext cx="150183" cy="150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3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8013673" y="527915"/>
              <a:ext cx="149231" cy="149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3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9495579" y="530372"/>
              <a:ext cx="149231" cy="150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3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5149658" y="1526298"/>
              <a:ext cx="150738" cy="1499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" name="Google Shape;500;p39"/>
            <p:cNvSpPr/>
            <p:nvPr/>
          </p:nvSpPr>
          <p:spPr>
            <a:xfrm>
              <a:off x="20062594" y="0"/>
              <a:ext cx="41909" cy="34290"/>
            </a:xfrm>
            <a:custGeom>
              <a:rect b="b" l="l" r="r" t="t"/>
              <a:pathLst>
                <a:path extrusionOk="0" h="34290" w="41909">
                  <a:moveTo>
                    <a:pt x="29510" y="0"/>
                  </a:moveTo>
                  <a:lnTo>
                    <a:pt x="0" y="0"/>
                  </a:lnTo>
                  <a:lnTo>
                    <a:pt x="7541" y="11233"/>
                  </a:lnTo>
                  <a:lnTo>
                    <a:pt x="41504" y="34101"/>
                  </a:lnTo>
                  <a:lnTo>
                    <a:pt x="41504" y="8087"/>
                  </a:lnTo>
                  <a:lnTo>
                    <a:pt x="29510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01" name="Google Shape;501;p39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6443840" y="0"/>
              <a:ext cx="249510" cy="127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" name="Google Shape;502;p39"/>
            <p:cNvSpPr/>
            <p:nvPr/>
          </p:nvSpPr>
          <p:spPr>
            <a:xfrm>
              <a:off x="15062212" y="5"/>
              <a:ext cx="4950459" cy="3126105"/>
            </a:xfrm>
            <a:custGeom>
              <a:rect b="b" l="l" r="r" t="t"/>
              <a:pathLst>
                <a:path extrusionOk="0" h="3126105" w="4950459">
                  <a:moveTo>
                    <a:pt x="291045" y="1929752"/>
                  </a:moveTo>
                  <a:lnTo>
                    <a:pt x="283210" y="1888642"/>
                  </a:lnTo>
                  <a:lnTo>
                    <a:pt x="272732" y="1873034"/>
                  </a:lnTo>
                  <a:lnTo>
                    <a:pt x="272732" y="1929752"/>
                  </a:lnTo>
                  <a:lnTo>
                    <a:pt x="265963" y="1963851"/>
                  </a:lnTo>
                  <a:lnTo>
                    <a:pt x="247434" y="1991804"/>
                  </a:lnTo>
                  <a:lnTo>
                    <a:pt x="219824" y="2010537"/>
                  </a:lnTo>
                  <a:lnTo>
                    <a:pt x="185801" y="2016975"/>
                  </a:lnTo>
                  <a:lnTo>
                    <a:pt x="151269" y="2010537"/>
                  </a:lnTo>
                  <a:lnTo>
                    <a:pt x="123469" y="1991804"/>
                  </a:lnTo>
                  <a:lnTo>
                    <a:pt x="104825" y="1963851"/>
                  </a:lnTo>
                  <a:lnTo>
                    <a:pt x="97815" y="1929752"/>
                  </a:lnTo>
                  <a:lnTo>
                    <a:pt x="104686" y="1895868"/>
                  </a:lnTo>
                  <a:lnTo>
                    <a:pt x="123469" y="1868055"/>
                  </a:lnTo>
                  <a:lnTo>
                    <a:pt x="151422" y="1849234"/>
                  </a:lnTo>
                  <a:lnTo>
                    <a:pt x="185801" y="1842300"/>
                  </a:lnTo>
                  <a:lnTo>
                    <a:pt x="220167" y="1849234"/>
                  </a:lnTo>
                  <a:lnTo>
                    <a:pt x="219925" y="1849234"/>
                  </a:lnTo>
                  <a:lnTo>
                    <a:pt x="247434" y="1867865"/>
                  </a:lnTo>
                  <a:lnTo>
                    <a:pt x="265963" y="1895665"/>
                  </a:lnTo>
                  <a:lnTo>
                    <a:pt x="272732" y="1929752"/>
                  </a:lnTo>
                  <a:lnTo>
                    <a:pt x="272732" y="1873034"/>
                  </a:lnTo>
                  <a:lnTo>
                    <a:pt x="260654" y="1855025"/>
                  </a:lnTo>
                  <a:lnTo>
                    <a:pt x="241769" y="1842300"/>
                  </a:lnTo>
                  <a:lnTo>
                    <a:pt x="226974" y="1832343"/>
                  </a:lnTo>
                  <a:lnTo>
                    <a:pt x="185801" y="1824024"/>
                  </a:lnTo>
                  <a:lnTo>
                    <a:pt x="144589" y="1832343"/>
                  </a:lnTo>
                  <a:lnTo>
                    <a:pt x="110807" y="1855025"/>
                  </a:lnTo>
                  <a:lnTo>
                    <a:pt x="87947" y="1888642"/>
                  </a:lnTo>
                  <a:lnTo>
                    <a:pt x="79540" y="1929752"/>
                  </a:lnTo>
                  <a:lnTo>
                    <a:pt x="87947" y="1971001"/>
                  </a:lnTo>
                  <a:lnTo>
                    <a:pt x="110807" y="2005152"/>
                  </a:lnTo>
                  <a:lnTo>
                    <a:pt x="144589" y="2028405"/>
                  </a:lnTo>
                  <a:lnTo>
                    <a:pt x="185801" y="2037003"/>
                  </a:lnTo>
                  <a:lnTo>
                    <a:pt x="226618" y="2028405"/>
                  </a:lnTo>
                  <a:lnTo>
                    <a:pt x="243065" y="2016975"/>
                  </a:lnTo>
                  <a:lnTo>
                    <a:pt x="260096" y="2005152"/>
                  </a:lnTo>
                  <a:lnTo>
                    <a:pt x="282727" y="1971001"/>
                  </a:lnTo>
                  <a:lnTo>
                    <a:pt x="291045" y="1929752"/>
                  </a:lnTo>
                  <a:close/>
                </a:path>
                <a:path extrusionOk="0" h="3126105" w="4950459">
                  <a:moveTo>
                    <a:pt x="334530" y="1609318"/>
                  </a:moveTo>
                  <a:lnTo>
                    <a:pt x="328599" y="1565821"/>
                  </a:lnTo>
                  <a:lnTo>
                    <a:pt x="328536" y="1565338"/>
                  </a:lnTo>
                  <a:lnTo>
                    <a:pt x="311632" y="1525473"/>
                  </a:lnTo>
                  <a:lnTo>
                    <a:pt x="305879" y="1518005"/>
                  </a:lnTo>
                  <a:lnTo>
                    <a:pt x="305879" y="1609318"/>
                  </a:lnTo>
                  <a:lnTo>
                    <a:pt x="298742" y="1653527"/>
                  </a:lnTo>
                  <a:lnTo>
                    <a:pt x="278917" y="1691855"/>
                  </a:lnTo>
                  <a:lnTo>
                    <a:pt x="248780" y="1722043"/>
                  </a:lnTo>
                  <a:lnTo>
                    <a:pt x="210705" y="1741805"/>
                  </a:lnTo>
                  <a:lnTo>
                    <a:pt x="167043" y="1748904"/>
                  </a:lnTo>
                  <a:lnTo>
                    <a:pt x="122936" y="1741805"/>
                  </a:lnTo>
                  <a:lnTo>
                    <a:pt x="84670" y="1722043"/>
                  </a:lnTo>
                  <a:lnTo>
                    <a:pt x="54533" y="1691855"/>
                  </a:lnTo>
                  <a:lnTo>
                    <a:pt x="34772" y="1653527"/>
                  </a:lnTo>
                  <a:lnTo>
                    <a:pt x="27686" y="1609318"/>
                  </a:lnTo>
                  <a:lnTo>
                    <a:pt x="34772" y="1565821"/>
                  </a:lnTo>
                  <a:lnTo>
                    <a:pt x="54533" y="1527937"/>
                  </a:lnTo>
                  <a:lnTo>
                    <a:pt x="84670" y="1497977"/>
                  </a:lnTo>
                  <a:lnTo>
                    <a:pt x="122936" y="1478280"/>
                  </a:lnTo>
                  <a:lnTo>
                    <a:pt x="167043" y="1471206"/>
                  </a:lnTo>
                  <a:lnTo>
                    <a:pt x="210705" y="1478280"/>
                  </a:lnTo>
                  <a:lnTo>
                    <a:pt x="248780" y="1497977"/>
                  </a:lnTo>
                  <a:lnTo>
                    <a:pt x="278917" y="1527937"/>
                  </a:lnTo>
                  <a:lnTo>
                    <a:pt x="298742" y="1565821"/>
                  </a:lnTo>
                  <a:lnTo>
                    <a:pt x="305879" y="1609318"/>
                  </a:lnTo>
                  <a:lnTo>
                    <a:pt x="305879" y="1518005"/>
                  </a:lnTo>
                  <a:lnTo>
                    <a:pt x="285432" y="1491462"/>
                  </a:lnTo>
                  <a:lnTo>
                    <a:pt x="259448" y="1471206"/>
                  </a:lnTo>
                  <a:lnTo>
                    <a:pt x="251523" y="1465021"/>
                  </a:lnTo>
                  <a:lnTo>
                    <a:pt x="211531" y="1447901"/>
                  </a:lnTo>
                  <a:lnTo>
                    <a:pt x="167043" y="1441805"/>
                  </a:lnTo>
                  <a:lnTo>
                    <a:pt x="122745" y="1447901"/>
                  </a:lnTo>
                  <a:lnTo>
                    <a:pt x="82880" y="1465021"/>
                  </a:lnTo>
                  <a:lnTo>
                    <a:pt x="49047" y="1491462"/>
                  </a:lnTo>
                  <a:lnTo>
                    <a:pt x="22885" y="1525473"/>
                  </a:lnTo>
                  <a:lnTo>
                    <a:pt x="5994" y="1565338"/>
                  </a:lnTo>
                  <a:lnTo>
                    <a:pt x="0" y="1609318"/>
                  </a:lnTo>
                  <a:lnTo>
                    <a:pt x="5524" y="1653527"/>
                  </a:lnTo>
                  <a:lnTo>
                    <a:pt x="21272" y="1691855"/>
                  </a:lnTo>
                  <a:lnTo>
                    <a:pt x="48590" y="1728431"/>
                  </a:lnTo>
                  <a:lnTo>
                    <a:pt x="82677" y="1754619"/>
                  </a:lnTo>
                  <a:lnTo>
                    <a:pt x="122694" y="1771446"/>
                  </a:lnTo>
                  <a:lnTo>
                    <a:pt x="123126" y="1771446"/>
                  </a:lnTo>
                  <a:lnTo>
                    <a:pt x="167043" y="1777314"/>
                  </a:lnTo>
                  <a:lnTo>
                    <a:pt x="211531" y="1771446"/>
                  </a:lnTo>
                  <a:lnTo>
                    <a:pt x="251523" y="1754619"/>
                  </a:lnTo>
                  <a:lnTo>
                    <a:pt x="285432" y="1728431"/>
                  </a:lnTo>
                  <a:lnTo>
                    <a:pt x="311632" y="1694434"/>
                  </a:lnTo>
                  <a:lnTo>
                    <a:pt x="328536" y="1654200"/>
                  </a:lnTo>
                  <a:lnTo>
                    <a:pt x="334530" y="1609318"/>
                  </a:lnTo>
                  <a:close/>
                </a:path>
                <a:path extrusionOk="0" h="3126105" w="4950459">
                  <a:moveTo>
                    <a:pt x="482777" y="569150"/>
                  </a:moveTo>
                  <a:lnTo>
                    <a:pt x="474002" y="527964"/>
                  </a:lnTo>
                  <a:lnTo>
                    <a:pt x="464527" y="513905"/>
                  </a:lnTo>
                  <a:lnTo>
                    <a:pt x="464527" y="569150"/>
                  </a:lnTo>
                  <a:lnTo>
                    <a:pt x="457708" y="603338"/>
                  </a:lnTo>
                  <a:lnTo>
                    <a:pt x="457644" y="603643"/>
                  </a:lnTo>
                  <a:lnTo>
                    <a:pt x="438912" y="631240"/>
                  </a:lnTo>
                  <a:lnTo>
                    <a:pt x="438810" y="631393"/>
                  </a:lnTo>
                  <a:lnTo>
                    <a:pt x="410705" y="650011"/>
                  </a:lnTo>
                  <a:lnTo>
                    <a:pt x="376008" y="657123"/>
                  </a:lnTo>
                  <a:lnTo>
                    <a:pt x="342049" y="650163"/>
                  </a:lnTo>
                  <a:lnTo>
                    <a:pt x="314007" y="631240"/>
                  </a:lnTo>
                  <a:lnTo>
                    <a:pt x="294868" y="603338"/>
                  </a:lnTo>
                  <a:lnTo>
                    <a:pt x="287566" y="569417"/>
                  </a:lnTo>
                  <a:lnTo>
                    <a:pt x="294792" y="535101"/>
                  </a:lnTo>
                  <a:lnTo>
                    <a:pt x="313817" y="507060"/>
                  </a:lnTo>
                  <a:lnTo>
                    <a:pt x="341833" y="488149"/>
                  </a:lnTo>
                  <a:lnTo>
                    <a:pt x="376008" y="481203"/>
                  </a:lnTo>
                  <a:lnTo>
                    <a:pt x="410489" y="488149"/>
                  </a:lnTo>
                  <a:lnTo>
                    <a:pt x="438632" y="507060"/>
                  </a:lnTo>
                  <a:lnTo>
                    <a:pt x="452805" y="527964"/>
                  </a:lnTo>
                  <a:lnTo>
                    <a:pt x="457593" y="535101"/>
                  </a:lnTo>
                  <a:lnTo>
                    <a:pt x="464527" y="569150"/>
                  </a:lnTo>
                  <a:lnTo>
                    <a:pt x="464527" y="513905"/>
                  </a:lnTo>
                  <a:lnTo>
                    <a:pt x="451256" y="494182"/>
                  </a:lnTo>
                  <a:lnTo>
                    <a:pt x="432130" y="481203"/>
                  </a:lnTo>
                  <a:lnTo>
                    <a:pt x="417563" y="471322"/>
                  </a:lnTo>
                  <a:lnTo>
                    <a:pt x="376008" y="462927"/>
                  </a:lnTo>
                  <a:lnTo>
                    <a:pt x="334822" y="471322"/>
                  </a:lnTo>
                  <a:lnTo>
                    <a:pt x="301053" y="494182"/>
                  </a:lnTo>
                  <a:lnTo>
                    <a:pt x="278206" y="527964"/>
                  </a:lnTo>
                  <a:lnTo>
                    <a:pt x="269811" y="569150"/>
                  </a:lnTo>
                  <a:lnTo>
                    <a:pt x="278130" y="610298"/>
                  </a:lnTo>
                  <a:lnTo>
                    <a:pt x="278206" y="610679"/>
                  </a:lnTo>
                  <a:lnTo>
                    <a:pt x="301053" y="644271"/>
                  </a:lnTo>
                  <a:lnTo>
                    <a:pt x="334822" y="666927"/>
                  </a:lnTo>
                  <a:lnTo>
                    <a:pt x="376008" y="675640"/>
                  </a:lnTo>
                  <a:lnTo>
                    <a:pt x="417296" y="667169"/>
                  </a:lnTo>
                  <a:lnTo>
                    <a:pt x="432130" y="657123"/>
                  </a:lnTo>
                  <a:lnTo>
                    <a:pt x="451129" y="644271"/>
                  </a:lnTo>
                  <a:lnTo>
                    <a:pt x="459955" y="631393"/>
                  </a:lnTo>
                  <a:lnTo>
                    <a:pt x="474294" y="610298"/>
                  </a:lnTo>
                  <a:lnTo>
                    <a:pt x="482714" y="569417"/>
                  </a:lnTo>
                  <a:lnTo>
                    <a:pt x="482777" y="569150"/>
                  </a:lnTo>
                  <a:close/>
                </a:path>
                <a:path extrusionOk="0" h="3126105" w="4950459">
                  <a:moveTo>
                    <a:pt x="1116228" y="926185"/>
                  </a:moveTo>
                  <a:lnTo>
                    <a:pt x="1110437" y="883107"/>
                  </a:lnTo>
                  <a:lnTo>
                    <a:pt x="1110361" y="882472"/>
                  </a:lnTo>
                  <a:lnTo>
                    <a:pt x="1110234" y="881570"/>
                  </a:lnTo>
                  <a:lnTo>
                    <a:pt x="1093343" y="841476"/>
                  </a:lnTo>
                  <a:lnTo>
                    <a:pt x="1088085" y="834669"/>
                  </a:lnTo>
                  <a:lnTo>
                    <a:pt x="1088085" y="926185"/>
                  </a:lnTo>
                  <a:lnTo>
                    <a:pt x="1081151" y="970305"/>
                  </a:lnTo>
                  <a:lnTo>
                    <a:pt x="1061288" y="1008621"/>
                  </a:lnTo>
                  <a:lnTo>
                    <a:pt x="1030770" y="1038910"/>
                  </a:lnTo>
                  <a:lnTo>
                    <a:pt x="992378" y="1058672"/>
                  </a:lnTo>
                  <a:lnTo>
                    <a:pt x="948245" y="1065771"/>
                  </a:lnTo>
                  <a:lnTo>
                    <a:pt x="904443" y="1058672"/>
                  </a:lnTo>
                  <a:lnTo>
                    <a:pt x="866457" y="1038910"/>
                  </a:lnTo>
                  <a:lnTo>
                    <a:pt x="836536" y="1008888"/>
                  </a:lnTo>
                  <a:lnTo>
                    <a:pt x="816927" y="970927"/>
                  </a:lnTo>
                  <a:lnTo>
                    <a:pt x="809904" y="927417"/>
                  </a:lnTo>
                  <a:lnTo>
                    <a:pt x="816940" y="883107"/>
                  </a:lnTo>
                  <a:lnTo>
                    <a:pt x="836561" y="844765"/>
                  </a:lnTo>
                  <a:lnTo>
                    <a:pt x="866559" y="814616"/>
                  </a:lnTo>
                  <a:lnTo>
                    <a:pt x="904697" y="794893"/>
                  </a:lnTo>
                  <a:lnTo>
                    <a:pt x="948740" y="787819"/>
                  </a:lnTo>
                  <a:lnTo>
                    <a:pt x="992378" y="794893"/>
                  </a:lnTo>
                  <a:lnTo>
                    <a:pt x="1030465" y="814616"/>
                  </a:lnTo>
                  <a:lnTo>
                    <a:pt x="1060526" y="844499"/>
                  </a:lnTo>
                  <a:lnTo>
                    <a:pt x="1080516" y="882472"/>
                  </a:lnTo>
                  <a:lnTo>
                    <a:pt x="1088085" y="926185"/>
                  </a:lnTo>
                  <a:lnTo>
                    <a:pt x="1088085" y="834669"/>
                  </a:lnTo>
                  <a:lnTo>
                    <a:pt x="1041603" y="787819"/>
                  </a:lnTo>
                  <a:lnTo>
                    <a:pt x="993228" y="764616"/>
                  </a:lnTo>
                  <a:lnTo>
                    <a:pt x="948740" y="758913"/>
                  </a:lnTo>
                  <a:lnTo>
                    <a:pt x="904417" y="764616"/>
                  </a:lnTo>
                  <a:lnTo>
                    <a:pt x="864450" y="781367"/>
                  </a:lnTo>
                  <a:lnTo>
                    <a:pt x="830503" y="807529"/>
                  </a:lnTo>
                  <a:lnTo>
                    <a:pt x="804214" y="841476"/>
                  </a:lnTo>
                  <a:lnTo>
                    <a:pt x="787234" y="881570"/>
                  </a:lnTo>
                  <a:lnTo>
                    <a:pt x="781215" y="926185"/>
                  </a:lnTo>
                  <a:lnTo>
                    <a:pt x="787196" y="970305"/>
                  </a:lnTo>
                  <a:lnTo>
                    <a:pt x="804214" y="1010564"/>
                  </a:lnTo>
                  <a:lnTo>
                    <a:pt x="830503" y="1044498"/>
                  </a:lnTo>
                  <a:lnTo>
                    <a:pt x="864450" y="1070737"/>
                  </a:lnTo>
                  <a:lnTo>
                    <a:pt x="904417" y="1087678"/>
                  </a:lnTo>
                  <a:lnTo>
                    <a:pt x="948740" y="1093685"/>
                  </a:lnTo>
                  <a:lnTo>
                    <a:pt x="993267" y="1087678"/>
                  </a:lnTo>
                  <a:lnTo>
                    <a:pt x="1033348" y="1070737"/>
                  </a:lnTo>
                  <a:lnTo>
                    <a:pt x="1039774" y="1065771"/>
                  </a:lnTo>
                  <a:lnTo>
                    <a:pt x="1067333" y="1044498"/>
                  </a:lnTo>
                  <a:lnTo>
                    <a:pt x="1093571" y="1010564"/>
                  </a:lnTo>
                  <a:lnTo>
                    <a:pt x="1110411" y="970584"/>
                  </a:lnTo>
                  <a:lnTo>
                    <a:pt x="1116228" y="926185"/>
                  </a:lnTo>
                  <a:close/>
                </a:path>
                <a:path extrusionOk="0" h="3126105" w="4950459">
                  <a:moveTo>
                    <a:pt x="1301521" y="2589187"/>
                  </a:moveTo>
                  <a:lnTo>
                    <a:pt x="1291780" y="2540698"/>
                  </a:lnTo>
                  <a:lnTo>
                    <a:pt x="1279829" y="2522944"/>
                  </a:lnTo>
                  <a:lnTo>
                    <a:pt x="1279829" y="2589187"/>
                  </a:lnTo>
                  <a:lnTo>
                    <a:pt x="1271739" y="2628836"/>
                  </a:lnTo>
                  <a:lnTo>
                    <a:pt x="1249616" y="2661628"/>
                  </a:lnTo>
                  <a:lnTo>
                    <a:pt x="1216647" y="2683967"/>
                  </a:lnTo>
                  <a:lnTo>
                    <a:pt x="1176032" y="2692209"/>
                  </a:lnTo>
                  <a:lnTo>
                    <a:pt x="1136434" y="2683967"/>
                  </a:lnTo>
                  <a:lnTo>
                    <a:pt x="1103718" y="2661628"/>
                  </a:lnTo>
                  <a:lnTo>
                    <a:pt x="1081481" y="2628836"/>
                  </a:lnTo>
                  <a:lnTo>
                    <a:pt x="1073264" y="2589187"/>
                  </a:lnTo>
                  <a:lnTo>
                    <a:pt x="1081316" y="2548852"/>
                  </a:lnTo>
                  <a:lnTo>
                    <a:pt x="1086688" y="2540698"/>
                  </a:lnTo>
                  <a:lnTo>
                    <a:pt x="1103337" y="2515679"/>
                  </a:lnTo>
                  <a:lnTo>
                    <a:pt x="1136002" y="2493353"/>
                  </a:lnTo>
                  <a:lnTo>
                    <a:pt x="1176032" y="2485161"/>
                  </a:lnTo>
                  <a:lnTo>
                    <a:pt x="1216647" y="2493670"/>
                  </a:lnTo>
                  <a:lnTo>
                    <a:pt x="1249616" y="2515959"/>
                  </a:lnTo>
                  <a:lnTo>
                    <a:pt x="1271739" y="2548852"/>
                  </a:lnTo>
                  <a:lnTo>
                    <a:pt x="1279829" y="2589187"/>
                  </a:lnTo>
                  <a:lnTo>
                    <a:pt x="1279829" y="2522944"/>
                  </a:lnTo>
                  <a:lnTo>
                    <a:pt x="1265097" y="2501036"/>
                  </a:lnTo>
                  <a:lnTo>
                    <a:pt x="1241488" y="2485161"/>
                  </a:lnTo>
                  <a:lnTo>
                    <a:pt x="1225257" y="2474239"/>
                  </a:lnTo>
                  <a:lnTo>
                    <a:pt x="1176032" y="2464409"/>
                  </a:lnTo>
                  <a:lnTo>
                    <a:pt x="1128229" y="2474239"/>
                  </a:lnTo>
                  <a:lnTo>
                    <a:pt x="1088580" y="2501036"/>
                  </a:lnTo>
                  <a:lnTo>
                    <a:pt x="1061516" y="2540698"/>
                  </a:lnTo>
                  <a:lnTo>
                    <a:pt x="1051509" y="2589187"/>
                  </a:lnTo>
                  <a:lnTo>
                    <a:pt x="1061377" y="2637396"/>
                  </a:lnTo>
                  <a:lnTo>
                    <a:pt x="1088186" y="2677198"/>
                  </a:lnTo>
                  <a:lnTo>
                    <a:pt x="1127798" y="2704249"/>
                  </a:lnTo>
                  <a:lnTo>
                    <a:pt x="1176032" y="2714231"/>
                  </a:lnTo>
                  <a:lnTo>
                    <a:pt x="1224826" y="2704249"/>
                  </a:lnTo>
                  <a:lnTo>
                    <a:pt x="1242580" y="2692209"/>
                  </a:lnTo>
                  <a:lnTo>
                    <a:pt x="1264716" y="2677198"/>
                  </a:lnTo>
                  <a:lnTo>
                    <a:pt x="1291640" y="2637396"/>
                  </a:lnTo>
                  <a:lnTo>
                    <a:pt x="1301521" y="2589187"/>
                  </a:lnTo>
                  <a:close/>
                </a:path>
                <a:path extrusionOk="0" h="3126105" w="4950459">
                  <a:moveTo>
                    <a:pt x="1554073" y="1155"/>
                  </a:moveTo>
                  <a:lnTo>
                    <a:pt x="1553845" y="0"/>
                  </a:lnTo>
                  <a:lnTo>
                    <a:pt x="1459433" y="0"/>
                  </a:lnTo>
                  <a:lnTo>
                    <a:pt x="1459191" y="1155"/>
                  </a:lnTo>
                  <a:lnTo>
                    <a:pt x="1462976" y="19799"/>
                  </a:lnTo>
                  <a:lnTo>
                    <a:pt x="1473187" y="35039"/>
                  </a:lnTo>
                  <a:lnTo>
                    <a:pt x="1488135" y="45326"/>
                  </a:lnTo>
                  <a:lnTo>
                    <a:pt x="1506105" y="49098"/>
                  </a:lnTo>
                  <a:lnTo>
                    <a:pt x="1525079" y="45326"/>
                  </a:lnTo>
                  <a:lnTo>
                    <a:pt x="1540294" y="35039"/>
                  </a:lnTo>
                  <a:lnTo>
                    <a:pt x="1550416" y="19799"/>
                  </a:lnTo>
                  <a:lnTo>
                    <a:pt x="1554073" y="1155"/>
                  </a:lnTo>
                  <a:close/>
                </a:path>
                <a:path extrusionOk="0" h="3126105" w="4950459">
                  <a:moveTo>
                    <a:pt x="1620735" y="562254"/>
                  </a:moveTo>
                  <a:lnTo>
                    <a:pt x="1612595" y="522020"/>
                  </a:lnTo>
                  <a:lnTo>
                    <a:pt x="1612493" y="521500"/>
                  </a:lnTo>
                  <a:lnTo>
                    <a:pt x="1602981" y="507301"/>
                  </a:lnTo>
                  <a:lnTo>
                    <a:pt x="1602981" y="562254"/>
                  </a:lnTo>
                  <a:lnTo>
                    <a:pt x="1596301" y="596773"/>
                  </a:lnTo>
                  <a:lnTo>
                    <a:pt x="1577454" y="624789"/>
                  </a:lnTo>
                  <a:lnTo>
                    <a:pt x="1549146" y="643597"/>
                  </a:lnTo>
                  <a:lnTo>
                    <a:pt x="1514487" y="650443"/>
                  </a:lnTo>
                  <a:lnTo>
                    <a:pt x="1480616" y="643597"/>
                  </a:lnTo>
                  <a:lnTo>
                    <a:pt x="1452803" y="624941"/>
                  </a:lnTo>
                  <a:lnTo>
                    <a:pt x="1433982" y="597293"/>
                  </a:lnTo>
                  <a:lnTo>
                    <a:pt x="1427060" y="563486"/>
                  </a:lnTo>
                  <a:lnTo>
                    <a:pt x="1433995" y="528955"/>
                  </a:lnTo>
                  <a:lnTo>
                    <a:pt x="1452930" y="500938"/>
                  </a:lnTo>
                  <a:lnTo>
                    <a:pt x="1481048" y="482142"/>
                  </a:lnTo>
                  <a:lnTo>
                    <a:pt x="1515503" y="475272"/>
                  </a:lnTo>
                  <a:lnTo>
                    <a:pt x="1549412" y="482142"/>
                  </a:lnTo>
                  <a:lnTo>
                    <a:pt x="1577213" y="500786"/>
                  </a:lnTo>
                  <a:lnTo>
                    <a:pt x="1596047" y="528447"/>
                  </a:lnTo>
                  <a:lnTo>
                    <a:pt x="1602981" y="562254"/>
                  </a:lnTo>
                  <a:lnTo>
                    <a:pt x="1602981" y="507301"/>
                  </a:lnTo>
                  <a:lnTo>
                    <a:pt x="1590078" y="488035"/>
                  </a:lnTo>
                  <a:lnTo>
                    <a:pt x="1589976" y="487883"/>
                  </a:lnTo>
                  <a:lnTo>
                    <a:pt x="1571701" y="475272"/>
                  </a:lnTo>
                  <a:lnTo>
                    <a:pt x="1556562" y="464845"/>
                  </a:lnTo>
                  <a:lnTo>
                    <a:pt x="1515503" y="455764"/>
                  </a:lnTo>
                  <a:lnTo>
                    <a:pt x="1474241" y="464845"/>
                  </a:lnTo>
                  <a:lnTo>
                    <a:pt x="1440281" y="488035"/>
                  </a:lnTo>
                  <a:lnTo>
                    <a:pt x="1417269" y="522020"/>
                  </a:lnTo>
                  <a:lnTo>
                    <a:pt x="1408785" y="563486"/>
                  </a:lnTo>
                  <a:lnTo>
                    <a:pt x="1417650" y="604113"/>
                  </a:lnTo>
                  <a:lnTo>
                    <a:pt x="1440522" y="637603"/>
                  </a:lnTo>
                  <a:lnTo>
                    <a:pt x="1474127" y="660476"/>
                  </a:lnTo>
                  <a:lnTo>
                    <a:pt x="1474533" y="660476"/>
                  </a:lnTo>
                  <a:lnTo>
                    <a:pt x="1514487" y="668743"/>
                  </a:lnTo>
                  <a:lnTo>
                    <a:pt x="1556105" y="660476"/>
                  </a:lnTo>
                  <a:lnTo>
                    <a:pt x="1589849" y="637832"/>
                  </a:lnTo>
                  <a:lnTo>
                    <a:pt x="1612417" y="604113"/>
                  </a:lnTo>
                  <a:lnTo>
                    <a:pt x="1613801" y="597293"/>
                  </a:lnTo>
                  <a:lnTo>
                    <a:pt x="1620735" y="562254"/>
                  </a:lnTo>
                  <a:close/>
                </a:path>
                <a:path extrusionOk="0" h="3126105" w="4950459">
                  <a:moveTo>
                    <a:pt x="1645945" y="2028342"/>
                  </a:moveTo>
                  <a:lnTo>
                    <a:pt x="1635683" y="1980526"/>
                  </a:lnTo>
                  <a:lnTo>
                    <a:pt x="1625219" y="1965096"/>
                  </a:lnTo>
                  <a:lnTo>
                    <a:pt x="1625219" y="2028342"/>
                  </a:lnTo>
                  <a:lnTo>
                    <a:pt x="1616989" y="2068588"/>
                  </a:lnTo>
                  <a:lnTo>
                    <a:pt x="1594624" y="2101227"/>
                  </a:lnTo>
                  <a:lnTo>
                    <a:pt x="1561617" y="2123122"/>
                  </a:lnTo>
                  <a:lnTo>
                    <a:pt x="1521421" y="2131123"/>
                  </a:lnTo>
                  <a:lnTo>
                    <a:pt x="1480921" y="2123122"/>
                  </a:lnTo>
                  <a:lnTo>
                    <a:pt x="1448181" y="2101227"/>
                  </a:lnTo>
                  <a:lnTo>
                    <a:pt x="1426375" y="2068588"/>
                  </a:lnTo>
                  <a:lnTo>
                    <a:pt x="1418653" y="2028342"/>
                  </a:lnTo>
                  <a:lnTo>
                    <a:pt x="1426730" y="1987956"/>
                  </a:lnTo>
                  <a:lnTo>
                    <a:pt x="1448727" y="1955241"/>
                  </a:lnTo>
                  <a:lnTo>
                    <a:pt x="1481391" y="1933321"/>
                  </a:lnTo>
                  <a:lnTo>
                    <a:pt x="1521421" y="1925320"/>
                  </a:lnTo>
                  <a:lnTo>
                    <a:pt x="1561617" y="1933321"/>
                  </a:lnTo>
                  <a:lnTo>
                    <a:pt x="1594624" y="1955241"/>
                  </a:lnTo>
                  <a:lnTo>
                    <a:pt x="1616989" y="1987956"/>
                  </a:lnTo>
                  <a:lnTo>
                    <a:pt x="1625219" y="2028342"/>
                  </a:lnTo>
                  <a:lnTo>
                    <a:pt x="1625219" y="1965096"/>
                  </a:lnTo>
                  <a:lnTo>
                    <a:pt x="1608899" y="1941017"/>
                  </a:lnTo>
                  <a:lnTo>
                    <a:pt x="1586103" y="1925320"/>
                  </a:lnTo>
                  <a:lnTo>
                    <a:pt x="1569516" y="1913902"/>
                  </a:lnTo>
                  <a:lnTo>
                    <a:pt x="1521421" y="1903323"/>
                  </a:lnTo>
                  <a:lnTo>
                    <a:pt x="1473073" y="1913191"/>
                  </a:lnTo>
                  <a:lnTo>
                    <a:pt x="1433664" y="1940077"/>
                  </a:lnTo>
                  <a:lnTo>
                    <a:pt x="1407134" y="1979828"/>
                  </a:lnTo>
                  <a:lnTo>
                    <a:pt x="1397419" y="2028342"/>
                  </a:lnTo>
                  <a:lnTo>
                    <a:pt x="1406626" y="2076818"/>
                  </a:lnTo>
                  <a:lnTo>
                    <a:pt x="1406715" y="2077237"/>
                  </a:lnTo>
                  <a:lnTo>
                    <a:pt x="1433283" y="2117128"/>
                  </a:lnTo>
                  <a:lnTo>
                    <a:pt x="1472933" y="2144014"/>
                  </a:lnTo>
                  <a:lnTo>
                    <a:pt x="1521421" y="2153856"/>
                  </a:lnTo>
                  <a:lnTo>
                    <a:pt x="1569745" y="2143861"/>
                  </a:lnTo>
                  <a:lnTo>
                    <a:pt x="1588249" y="2131123"/>
                  </a:lnTo>
                  <a:lnTo>
                    <a:pt x="1609102" y="2116759"/>
                  </a:lnTo>
                  <a:lnTo>
                    <a:pt x="1635747" y="2076818"/>
                  </a:lnTo>
                  <a:lnTo>
                    <a:pt x="1645945" y="2028342"/>
                  </a:lnTo>
                  <a:close/>
                </a:path>
                <a:path extrusionOk="0" h="3126105" w="4950459">
                  <a:moveTo>
                    <a:pt x="3198037" y="612648"/>
                  </a:moveTo>
                  <a:lnTo>
                    <a:pt x="3192081" y="568591"/>
                  </a:lnTo>
                  <a:lnTo>
                    <a:pt x="3191980" y="567867"/>
                  </a:lnTo>
                  <a:lnTo>
                    <a:pt x="3174911" y="527697"/>
                  </a:lnTo>
                  <a:lnTo>
                    <a:pt x="3168866" y="519925"/>
                  </a:lnTo>
                  <a:lnTo>
                    <a:pt x="3168866" y="612648"/>
                  </a:lnTo>
                  <a:lnTo>
                    <a:pt x="3161728" y="656069"/>
                  </a:lnTo>
                  <a:lnTo>
                    <a:pt x="3141916" y="694016"/>
                  </a:lnTo>
                  <a:lnTo>
                    <a:pt x="3111779" y="724077"/>
                  </a:lnTo>
                  <a:lnTo>
                    <a:pt x="3073692" y="743877"/>
                  </a:lnTo>
                  <a:lnTo>
                    <a:pt x="3030029" y="751014"/>
                  </a:lnTo>
                  <a:lnTo>
                    <a:pt x="2985846" y="744169"/>
                  </a:lnTo>
                  <a:lnTo>
                    <a:pt x="2947390" y="724573"/>
                  </a:lnTo>
                  <a:lnTo>
                    <a:pt x="2917101" y="694575"/>
                  </a:lnTo>
                  <a:lnTo>
                    <a:pt x="2897390" y="656501"/>
                  </a:lnTo>
                  <a:lnTo>
                    <a:pt x="2890672" y="612648"/>
                  </a:lnTo>
                  <a:lnTo>
                    <a:pt x="2897340" y="568591"/>
                  </a:lnTo>
                  <a:lnTo>
                    <a:pt x="2897390" y="568312"/>
                  </a:lnTo>
                  <a:lnTo>
                    <a:pt x="2917101" y="529907"/>
                  </a:lnTo>
                  <a:lnTo>
                    <a:pt x="2947390" y="499681"/>
                  </a:lnTo>
                  <a:lnTo>
                    <a:pt x="2985706" y="479971"/>
                  </a:lnTo>
                  <a:lnTo>
                    <a:pt x="2985401" y="479971"/>
                  </a:lnTo>
                  <a:lnTo>
                    <a:pt x="3030029" y="472795"/>
                  </a:lnTo>
                  <a:lnTo>
                    <a:pt x="3073692" y="479971"/>
                  </a:lnTo>
                  <a:lnTo>
                    <a:pt x="3111779" y="499897"/>
                  </a:lnTo>
                  <a:lnTo>
                    <a:pt x="3141916" y="530225"/>
                  </a:lnTo>
                  <a:lnTo>
                    <a:pt x="3161728" y="568591"/>
                  </a:lnTo>
                  <a:lnTo>
                    <a:pt x="3168866" y="612648"/>
                  </a:lnTo>
                  <a:lnTo>
                    <a:pt x="3168866" y="519925"/>
                  </a:lnTo>
                  <a:lnTo>
                    <a:pt x="3121329" y="472795"/>
                  </a:lnTo>
                  <a:lnTo>
                    <a:pt x="3074390" y="450621"/>
                  </a:lnTo>
                  <a:lnTo>
                    <a:pt x="3030029" y="444639"/>
                  </a:lnTo>
                  <a:lnTo>
                    <a:pt x="2985084" y="450621"/>
                  </a:lnTo>
                  <a:lnTo>
                    <a:pt x="2944749" y="467499"/>
                  </a:lnTo>
                  <a:lnTo>
                    <a:pt x="2910636" y="493725"/>
                  </a:lnTo>
                  <a:lnTo>
                    <a:pt x="2884386" y="527697"/>
                  </a:lnTo>
                  <a:lnTo>
                    <a:pt x="2867647" y="567867"/>
                  </a:lnTo>
                  <a:lnTo>
                    <a:pt x="2862034" y="612648"/>
                  </a:lnTo>
                  <a:lnTo>
                    <a:pt x="2867533" y="656069"/>
                  </a:lnTo>
                  <a:lnTo>
                    <a:pt x="2867634" y="656882"/>
                  </a:lnTo>
                  <a:lnTo>
                    <a:pt x="2884347" y="696810"/>
                  </a:lnTo>
                  <a:lnTo>
                    <a:pt x="2910509" y="730770"/>
                  </a:lnTo>
                  <a:lnTo>
                    <a:pt x="2944444" y="757097"/>
                  </a:lnTo>
                  <a:lnTo>
                    <a:pt x="2984512" y="774115"/>
                  </a:lnTo>
                  <a:lnTo>
                    <a:pt x="3029039" y="780161"/>
                  </a:lnTo>
                  <a:lnTo>
                    <a:pt x="3073819" y="774115"/>
                  </a:lnTo>
                  <a:lnTo>
                    <a:pt x="3114141" y="757097"/>
                  </a:lnTo>
                  <a:lnTo>
                    <a:pt x="3148380" y="730770"/>
                  </a:lnTo>
                  <a:lnTo>
                    <a:pt x="3174873" y="696810"/>
                  </a:lnTo>
                  <a:lnTo>
                    <a:pt x="3191967" y="656882"/>
                  </a:lnTo>
                  <a:lnTo>
                    <a:pt x="3198037" y="612648"/>
                  </a:lnTo>
                  <a:close/>
                </a:path>
                <a:path extrusionOk="0" h="3126105" w="4950459">
                  <a:moveTo>
                    <a:pt x="4064749" y="3001772"/>
                  </a:moveTo>
                  <a:lnTo>
                    <a:pt x="4055021" y="2953232"/>
                  </a:lnTo>
                  <a:lnTo>
                    <a:pt x="4044480" y="2937421"/>
                  </a:lnTo>
                  <a:lnTo>
                    <a:pt x="4044480" y="3000565"/>
                  </a:lnTo>
                  <a:lnTo>
                    <a:pt x="4036263" y="3040926"/>
                  </a:lnTo>
                  <a:lnTo>
                    <a:pt x="4013974" y="3074085"/>
                  </a:lnTo>
                  <a:lnTo>
                    <a:pt x="3981018" y="3096552"/>
                  </a:lnTo>
                  <a:lnTo>
                    <a:pt x="3941203" y="3104794"/>
                  </a:lnTo>
                  <a:lnTo>
                    <a:pt x="3900970" y="3096552"/>
                  </a:lnTo>
                  <a:lnTo>
                    <a:pt x="3868318" y="3074238"/>
                  </a:lnTo>
                  <a:lnTo>
                    <a:pt x="3846423" y="3041434"/>
                  </a:lnTo>
                  <a:lnTo>
                    <a:pt x="3838422" y="3001772"/>
                  </a:lnTo>
                  <a:lnTo>
                    <a:pt x="3846004" y="2961576"/>
                  </a:lnTo>
                  <a:lnTo>
                    <a:pt x="3867950" y="2929026"/>
                  </a:lnTo>
                  <a:lnTo>
                    <a:pt x="3900830" y="2907233"/>
                  </a:lnTo>
                  <a:lnTo>
                    <a:pt x="3941203" y="2899270"/>
                  </a:lnTo>
                  <a:lnTo>
                    <a:pt x="3981107" y="2906585"/>
                  </a:lnTo>
                  <a:lnTo>
                    <a:pt x="4013974" y="2928328"/>
                  </a:lnTo>
                  <a:lnTo>
                    <a:pt x="4036263" y="2960865"/>
                  </a:lnTo>
                  <a:lnTo>
                    <a:pt x="4044480" y="3000565"/>
                  </a:lnTo>
                  <a:lnTo>
                    <a:pt x="4044480" y="2937421"/>
                  </a:lnTo>
                  <a:lnTo>
                    <a:pt x="4028490" y="2913405"/>
                  </a:lnTo>
                  <a:lnTo>
                    <a:pt x="4007815" y="2899270"/>
                  </a:lnTo>
                  <a:lnTo>
                    <a:pt x="3989070" y="2886456"/>
                  </a:lnTo>
                  <a:lnTo>
                    <a:pt x="3940721" y="2876550"/>
                  </a:lnTo>
                  <a:lnTo>
                    <a:pt x="3892283" y="2886456"/>
                  </a:lnTo>
                  <a:lnTo>
                    <a:pt x="3852697" y="2913405"/>
                  </a:lnTo>
                  <a:lnTo>
                    <a:pt x="3825989" y="2953232"/>
                  </a:lnTo>
                  <a:lnTo>
                    <a:pt x="3816185" y="3001772"/>
                  </a:lnTo>
                  <a:lnTo>
                    <a:pt x="3825900" y="3049562"/>
                  </a:lnTo>
                  <a:lnTo>
                    <a:pt x="3825989" y="3049994"/>
                  </a:lnTo>
                  <a:lnTo>
                    <a:pt x="3852697" y="3089516"/>
                  </a:lnTo>
                  <a:lnTo>
                    <a:pt x="3892283" y="3116122"/>
                  </a:lnTo>
                  <a:lnTo>
                    <a:pt x="3940721" y="3125546"/>
                  </a:lnTo>
                  <a:lnTo>
                    <a:pt x="3989209" y="3115691"/>
                  </a:lnTo>
                  <a:lnTo>
                    <a:pt x="4005364" y="3104794"/>
                  </a:lnTo>
                  <a:lnTo>
                    <a:pt x="4028859" y="3088957"/>
                  </a:lnTo>
                  <a:lnTo>
                    <a:pt x="4055440" y="3049562"/>
                  </a:lnTo>
                  <a:lnTo>
                    <a:pt x="4064749" y="3001772"/>
                  </a:lnTo>
                  <a:close/>
                </a:path>
                <a:path extrusionOk="0" h="3126105" w="4950459">
                  <a:moveTo>
                    <a:pt x="4687354" y="612648"/>
                  </a:moveTo>
                  <a:lnTo>
                    <a:pt x="4681423" y="568312"/>
                  </a:lnTo>
                  <a:lnTo>
                    <a:pt x="4681359" y="567867"/>
                  </a:lnTo>
                  <a:lnTo>
                    <a:pt x="4664443" y="527697"/>
                  </a:lnTo>
                  <a:lnTo>
                    <a:pt x="4659173" y="520877"/>
                  </a:lnTo>
                  <a:lnTo>
                    <a:pt x="4659173" y="612648"/>
                  </a:lnTo>
                  <a:lnTo>
                    <a:pt x="4651845" y="656069"/>
                  </a:lnTo>
                  <a:lnTo>
                    <a:pt x="4631944" y="694016"/>
                  </a:lnTo>
                  <a:lnTo>
                    <a:pt x="4601730" y="724077"/>
                  </a:lnTo>
                  <a:lnTo>
                    <a:pt x="4563262" y="743978"/>
                  </a:lnTo>
                  <a:lnTo>
                    <a:pt x="4562856" y="743978"/>
                  </a:lnTo>
                  <a:lnTo>
                    <a:pt x="4519346" y="751014"/>
                  </a:lnTo>
                  <a:lnTo>
                    <a:pt x="4475365" y="743978"/>
                  </a:lnTo>
                  <a:lnTo>
                    <a:pt x="4437380" y="724369"/>
                  </a:lnTo>
                  <a:lnTo>
                    <a:pt x="4407598" y="694436"/>
                  </a:lnTo>
                  <a:lnTo>
                    <a:pt x="4388231" y="656450"/>
                  </a:lnTo>
                  <a:lnTo>
                    <a:pt x="4381474" y="612648"/>
                  </a:lnTo>
                  <a:lnTo>
                    <a:pt x="4388231" y="568312"/>
                  </a:lnTo>
                  <a:lnTo>
                    <a:pt x="4407598" y="529907"/>
                  </a:lnTo>
                  <a:lnTo>
                    <a:pt x="4437380" y="499681"/>
                  </a:lnTo>
                  <a:lnTo>
                    <a:pt x="4475365" y="479894"/>
                  </a:lnTo>
                  <a:lnTo>
                    <a:pt x="4519346" y="472795"/>
                  </a:lnTo>
                  <a:lnTo>
                    <a:pt x="4563440" y="479894"/>
                  </a:lnTo>
                  <a:lnTo>
                    <a:pt x="4601730" y="499681"/>
                  </a:lnTo>
                  <a:lnTo>
                    <a:pt x="4631944" y="529907"/>
                  </a:lnTo>
                  <a:lnTo>
                    <a:pt x="4651845" y="568312"/>
                  </a:lnTo>
                  <a:lnTo>
                    <a:pt x="4659173" y="612648"/>
                  </a:lnTo>
                  <a:lnTo>
                    <a:pt x="4659173" y="520877"/>
                  </a:lnTo>
                  <a:lnTo>
                    <a:pt x="4611065" y="472795"/>
                  </a:lnTo>
                  <a:lnTo>
                    <a:pt x="4564050" y="450621"/>
                  </a:lnTo>
                  <a:lnTo>
                    <a:pt x="4519346" y="444639"/>
                  </a:lnTo>
                  <a:lnTo>
                    <a:pt x="4475061" y="450621"/>
                  </a:lnTo>
                  <a:lnTo>
                    <a:pt x="4435157" y="467499"/>
                  </a:lnTo>
                  <a:lnTo>
                    <a:pt x="4401248" y="493725"/>
                  </a:lnTo>
                  <a:lnTo>
                    <a:pt x="4374908" y="527697"/>
                  </a:lnTo>
                  <a:lnTo>
                    <a:pt x="4357751" y="567867"/>
                  </a:lnTo>
                  <a:lnTo>
                    <a:pt x="4351350" y="612648"/>
                  </a:lnTo>
                  <a:lnTo>
                    <a:pt x="4357192" y="656069"/>
                  </a:lnTo>
                  <a:lnTo>
                    <a:pt x="4357243" y="656450"/>
                  </a:lnTo>
                  <a:lnTo>
                    <a:pt x="4374248" y="697153"/>
                  </a:lnTo>
                  <a:lnTo>
                    <a:pt x="4400512" y="731062"/>
                  </a:lnTo>
                  <a:lnTo>
                    <a:pt x="4434497" y="757262"/>
                  </a:lnTo>
                  <a:lnTo>
                    <a:pt x="4474642" y="774166"/>
                  </a:lnTo>
                  <a:lnTo>
                    <a:pt x="4519346" y="780161"/>
                  </a:lnTo>
                  <a:lnTo>
                    <a:pt x="4564050" y="773696"/>
                  </a:lnTo>
                  <a:lnTo>
                    <a:pt x="4604194" y="756551"/>
                  </a:lnTo>
                  <a:lnTo>
                    <a:pt x="4638192" y="730313"/>
                  </a:lnTo>
                  <a:lnTo>
                    <a:pt x="4664443" y="696544"/>
                  </a:lnTo>
                  <a:lnTo>
                    <a:pt x="4681359" y="656793"/>
                  </a:lnTo>
                  <a:lnTo>
                    <a:pt x="4687354" y="612648"/>
                  </a:lnTo>
                  <a:close/>
                </a:path>
                <a:path extrusionOk="0" h="3126105" w="4950459">
                  <a:moveTo>
                    <a:pt x="4950231" y="2343099"/>
                  </a:moveTo>
                  <a:lnTo>
                    <a:pt x="4940503" y="2294598"/>
                  </a:lnTo>
                  <a:lnTo>
                    <a:pt x="4928997" y="2277440"/>
                  </a:lnTo>
                  <a:lnTo>
                    <a:pt x="4928997" y="2343099"/>
                  </a:lnTo>
                  <a:lnTo>
                    <a:pt x="4920767" y="2383244"/>
                  </a:lnTo>
                  <a:lnTo>
                    <a:pt x="4898415" y="2415959"/>
                  </a:lnTo>
                  <a:lnTo>
                    <a:pt x="4865408" y="2438057"/>
                  </a:lnTo>
                  <a:lnTo>
                    <a:pt x="4825212" y="2446375"/>
                  </a:lnTo>
                  <a:lnTo>
                    <a:pt x="4785106" y="2438057"/>
                  </a:lnTo>
                  <a:lnTo>
                    <a:pt x="4752264" y="2415959"/>
                  </a:lnTo>
                  <a:lnTo>
                    <a:pt x="4730089" y="2383244"/>
                  </a:lnTo>
                  <a:lnTo>
                    <a:pt x="4721936" y="2343099"/>
                  </a:lnTo>
                  <a:lnTo>
                    <a:pt x="4729924" y="2303208"/>
                  </a:lnTo>
                  <a:lnTo>
                    <a:pt x="4730026" y="2302687"/>
                  </a:lnTo>
                  <a:lnTo>
                    <a:pt x="4752149" y="2269883"/>
                  </a:lnTo>
                  <a:lnTo>
                    <a:pt x="4785106" y="2247874"/>
                  </a:lnTo>
                  <a:lnTo>
                    <a:pt x="4825720" y="2239835"/>
                  </a:lnTo>
                  <a:lnTo>
                    <a:pt x="4865611" y="2248039"/>
                  </a:lnTo>
                  <a:lnTo>
                    <a:pt x="4898479" y="2270341"/>
                  </a:lnTo>
                  <a:lnTo>
                    <a:pt x="4920780" y="2303208"/>
                  </a:lnTo>
                  <a:lnTo>
                    <a:pt x="4928997" y="2343099"/>
                  </a:lnTo>
                  <a:lnTo>
                    <a:pt x="4928997" y="2277440"/>
                  </a:lnTo>
                  <a:lnTo>
                    <a:pt x="4913846" y="2254834"/>
                  </a:lnTo>
                  <a:lnTo>
                    <a:pt x="4891684" y="2239835"/>
                  </a:lnTo>
                  <a:lnTo>
                    <a:pt x="4874133" y="2227961"/>
                  </a:lnTo>
                  <a:lnTo>
                    <a:pt x="4825212" y="2218080"/>
                  </a:lnTo>
                  <a:lnTo>
                    <a:pt x="4776698" y="2227783"/>
                  </a:lnTo>
                  <a:lnTo>
                    <a:pt x="4736947" y="2254377"/>
                  </a:lnTo>
                  <a:lnTo>
                    <a:pt x="4710074" y="2294077"/>
                  </a:lnTo>
                  <a:lnTo>
                    <a:pt x="4700206" y="2343099"/>
                  </a:lnTo>
                  <a:lnTo>
                    <a:pt x="4710493" y="2390876"/>
                  </a:lnTo>
                  <a:lnTo>
                    <a:pt x="4737316" y="2430284"/>
                  </a:lnTo>
                  <a:lnTo>
                    <a:pt x="4776838" y="2457246"/>
                  </a:lnTo>
                  <a:lnTo>
                    <a:pt x="4825212" y="2467648"/>
                  </a:lnTo>
                  <a:lnTo>
                    <a:pt x="4874133" y="2457754"/>
                  </a:lnTo>
                  <a:lnTo>
                    <a:pt x="4890859" y="2446375"/>
                  </a:lnTo>
                  <a:lnTo>
                    <a:pt x="4913846" y="2430742"/>
                  </a:lnTo>
                  <a:lnTo>
                    <a:pt x="4940503" y="2391041"/>
                  </a:lnTo>
                  <a:lnTo>
                    <a:pt x="4950231" y="2343099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03" name="Google Shape;503;p39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0" y="8717756"/>
              <a:ext cx="4630613" cy="2590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4" name="Google Shape;504;p39"/>
            <p:cNvSpPr/>
            <p:nvPr/>
          </p:nvSpPr>
          <p:spPr>
            <a:xfrm>
              <a:off x="0" y="9177597"/>
              <a:ext cx="5320665" cy="2131059"/>
            </a:xfrm>
            <a:custGeom>
              <a:rect b="b" l="l" r="r" t="t"/>
              <a:pathLst>
                <a:path extrusionOk="0" h="2131059" w="5320665">
                  <a:moveTo>
                    <a:pt x="2526512" y="2130958"/>
                  </a:moveTo>
                  <a:lnTo>
                    <a:pt x="2371572" y="1976031"/>
                  </a:lnTo>
                  <a:lnTo>
                    <a:pt x="633704" y="1976031"/>
                  </a:lnTo>
                  <a:lnTo>
                    <a:pt x="628332" y="1981403"/>
                  </a:lnTo>
                  <a:lnTo>
                    <a:pt x="549008" y="1902155"/>
                  </a:lnTo>
                  <a:lnTo>
                    <a:pt x="496328" y="1849526"/>
                  </a:lnTo>
                  <a:lnTo>
                    <a:pt x="26416" y="1849526"/>
                  </a:lnTo>
                  <a:lnTo>
                    <a:pt x="0" y="1875751"/>
                  </a:lnTo>
                  <a:lnTo>
                    <a:pt x="0" y="1949665"/>
                  </a:lnTo>
                  <a:lnTo>
                    <a:pt x="47167" y="1902155"/>
                  </a:lnTo>
                  <a:lnTo>
                    <a:pt x="474103" y="1902155"/>
                  </a:lnTo>
                  <a:lnTo>
                    <a:pt x="590892" y="2018868"/>
                  </a:lnTo>
                  <a:lnTo>
                    <a:pt x="478878" y="2130958"/>
                  </a:lnTo>
                  <a:lnTo>
                    <a:pt x="554062" y="2130958"/>
                  </a:lnTo>
                  <a:lnTo>
                    <a:pt x="628561" y="2056511"/>
                  </a:lnTo>
                  <a:lnTo>
                    <a:pt x="703072" y="2130958"/>
                  </a:lnTo>
                  <a:lnTo>
                    <a:pt x="778052" y="2130958"/>
                  </a:lnTo>
                  <a:lnTo>
                    <a:pt x="675640" y="2028659"/>
                  </a:lnTo>
                  <a:lnTo>
                    <a:pt x="2349817" y="2028659"/>
                  </a:lnTo>
                  <a:lnTo>
                    <a:pt x="2452128" y="2130958"/>
                  </a:lnTo>
                  <a:lnTo>
                    <a:pt x="2526512" y="2130958"/>
                  </a:lnTo>
                  <a:close/>
                </a:path>
                <a:path extrusionOk="0" h="2131059" w="5320665">
                  <a:moveTo>
                    <a:pt x="4870412" y="2130958"/>
                  </a:moveTo>
                  <a:lnTo>
                    <a:pt x="4869916" y="2103767"/>
                  </a:lnTo>
                  <a:lnTo>
                    <a:pt x="4488472" y="2103767"/>
                  </a:lnTo>
                  <a:lnTo>
                    <a:pt x="4461294" y="2130958"/>
                  </a:lnTo>
                  <a:lnTo>
                    <a:pt x="4870412" y="2130958"/>
                  </a:lnTo>
                  <a:close/>
                </a:path>
                <a:path extrusionOk="0" h="2131059" w="5320665">
                  <a:moveTo>
                    <a:pt x="4914404" y="1803831"/>
                  </a:moveTo>
                  <a:lnTo>
                    <a:pt x="4910175" y="1783334"/>
                  </a:lnTo>
                  <a:lnTo>
                    <a:pt x="4898707" y="1766430"/>
                  </a:lnTo>
                  <a:lnTo>
                    <a:pt x="4881867" y="1754949"/>
                  </a:lnTo>
                  <a:lnTo>
                    <a:pt x="4861522" y="1750707"/>
                  </a:lnTo>
                  <a:lnTo>
                    <a:pt x="4840541" y="1754936"/>
                  </a:lnTo>
                  <a:lnTo>
                    <a:pt x="4823777" y="1766366"/>
                  </a:lnTo>
                  <a:lnTo>
                    <a:pt x="4812677" y="1783130"/>
                  </a:lnTo>
                  <a:lnTo>
                    <a:pt x="4811103" y="1790979"/>
                  </a:lnTo>
                  <a:lnTo>
                    <a:pt x="4282376" y="1790979"/>
                  </a:lnTo>
                  <a:lnTo>
                    <a:pt x="3942219" y="2130958"/>
                  </a:lnTo>
                  <a:lnTo>
                    <a:pt x="3979761" y="2130958"/>
                  </a:lnTo>
                  <a:lnTo>
                    <a:pt x="4292752" y="1817179"/>
                  </a:lnTo>
                  <a:lnTo>
                    <a:pt x="4811280" y="1817179"/>
                  </a:lnTo>
                  <a:lnTo>
                    <a:pt x="4812665" y="1824367"/>
                  </a:lnTo>
                  <a:lnTo>
                    <a:pt x="4823650" y="1841474"/>
                  </a:lnTo>
                  <a:lnTo>
                    <a:pt x="4840109" y="1852980"/>
                  </a:lnTo>
                  <a:lnTo>
                    <a:pt x="4860518" y="1857184"/>
                  </a:lnTo>
                  <a:lnTo>
                    <a:pt x="4881448" y="1852980"/>
                  </a:lnTo>
                  <a:lnTo>
                    <a:pt x="4898580" y="1841538"/>
                  </a:lnTo>
                  <a:lnTo>
                    <a:pt x="4910163" y="1824570"/>
                  </a:lnTo>
                  <a:lnTo>
                    <a:pt x="4914404" y="1803831"/>
                  </a:lnTo>
                  <a:close/>
                </a:path>
                <a:path extrusionOk="0" h="2131059" w="5320665">
                  <a:moveTo>
                    <a:pt x="5320068" y="1160945"/>
                  </a:moveTo>
                  <a:lnTo>
                    <a:pt x="5301793" y="1141653"/>
                  </a:lnTo>
                  <a:lnTo>
                    <a:pt x="5058664" y="1384312"/>
                  </a:lnTo>
                  <a:lnTo>
                    <a:pt x="3428517" y="1384312"/>
                  </a:lnTo>
                  <a:lnTo>
                    <a:pt x="3191179" y="1146873"/>
                  </a:lnTo>
                  <a:lnTo>
                    <a:pt x="3864356" y="1146873"/>
                  </a:lnTo>
                  <a:lnTo>
                    <a:pt x="3864356" y="1120686"/>
                  </a:lnTo>
                  <a:lnTo>
                    <a:pt x="3164509" y="1120203"/>
                  </a:lnTo>
                  <a:lnTo>
                    <a:pt x="2220861" y="176123"/>
                  </a:lnTo>
                  <a:lnTo>
                    <a:pt x="1294384" y="176898"/>
                  </a:lnTo>
                  <a:lnTo>
                    <a:pt x="1117955" y="495"/>
                  </a:lnTo>
                  <a:lnTo>
                    <a:pt x="0" y="0"/>
                  </a:lnTo>
                  <a:lnTo>
                    <a:pt x="0" y="26212"/>
                  </a:lnTo>
                  <a:lnTo>
                    <a:pt x="1107579" y="26212"/>
                  </a:lnTo>
                  <a:lnTo>
                    <a:pt x="1283487" y="202590"/>
                  </a:lnTo>
                  <a:lnTo>
                    <a:pt x="2209495" y="202590"/>
                  </a:lnTo>
                  <a:lnTo>
                    <a:pt x="3127248" y="1120178"/>
                  </a:lnTo>
                  <a:lnTo>
                    <a:pt x="2464968" y="1119708"/>
                  </a:lnTo>
                  <a:lnTo>
                    <a:pt x="2305685" y="1279067"/>
                  </a:lnTo>
                  <a:lnTo>
                    <a:pt x="1673364" y="1279067"/>
                  </a:lnTo>
                  <a:lnTo>
                    <a:pt x="1099680" y="706107"/>
                  </a:lnTo>
                  <a:lnTo>
                    <a:pt x="0" y="706107"/>
                  </a:lnTo>
                  <a:lnTo>
                    <a:pt x="0" y="732320"/>
                  </a:lnTo>
                  <a:lnTo>
                    <a:pt x="1089799" y="732320"/>
                  </a:lnTo>
                  <a:lnTo>
                    <a:pt x="1662988" y="1305242"/>
                  </a:lnTo>
                  <a:lnTo>
                    <a:pt x="2279523" y="1305242"/>
                  </a:lnTo>
                  <a:lnTo>
                    <a:pt x="1953056" y="1631886"/>
                  </a:lnTo>
                  <a:lnTo>
                    <a:pt x="119316" y="1631886"/>
                  </a:lnTo>
                  <a:lnTo>
                    <a:pt x="0" y="1751355"/>
                  </a:lnTo>
                  <a:lnTo>
                    <a:pt x="0" y="1789709"/>
                  </a:lnTo>
                  <a:lnTo>
                    <a:pt x="131191" y="1658797"/>
                  </a:lnTo>
                  <a:lnTo>
                    <a:pt x="1965413" y="1658797"/>
                  </a:lnTo>
                  <a:lnTo>
                    <a:pt x="2318270" y="1305242"/>
                  </a:lnTo>
                  <a:lnTo>
                    <a:pt x="2695244" y="1305242"/>
                  </a:lnTo>
                  <a:lnTo>
                    <a:pt x="3100921" y="1711426"/>
                  </a:lnTo>
                  <a:lnTo>
                    <a:pt x="3460902" y="1711426"/>
                  </a:lnTo>
                  <a:lnTo>
                    <a:pt x="3463340" y="1723605"/>
                  </a:lnTo>
                  <a:lnTo>
                    <a:pt x="3474745" y="1740738"/>
                  </a:lnTo>
                  <a:lnTo>
                    <a:pt x="3491712" y="1752358"/>
                  </a:lnTo>
                  <a:lnTo>
                    <a:pt x="3512553" y="1756638"/>
                  </a:lnTo>
                  <a:lnTo>
                    <a:pt x="3532898" y="1751825"/>
                  </a:lnTo>
                  <a:lnTo>
                    <a:pt x="3549294" y="1740217"/>
                  </a:lnTo>
                  <a:lnTo>
                    <a:pt x="3560419" y="1723224"/>
                  </a:lnTo>
                  <a:lnTo>
                    <a:pt x="3564928" y="1702295"/>
                  </a:lnTo>
                  <a:lnTo>
                    <a:pt x="3560343" y="1681759"/>
                  </a:lnTo>
                  <a:lnTo>
                    <a:pt x="3549091" y="1665033"/>
                  </a:lnTo>
                  <a:lnTo>
                    <a:pt x="3532670" y="1653781"/>
                  </a:lnTo>
                  <a:lnTo>
                    <a:pt x="3512553" y="1649653"/>
                  </a:lnTo>
                  <a:lnTo>
                    <a:pt x="3492106" y="1653654"/>
                  </a:lnTo>
                  <a:lnTo>
                    <a:pt x="3475101" y="1664728"/>
                  </a:lnTo>
                  <a:lnTo>
                    <a:pt x="3463480" y="1681556"/>
                  </a:lnTo>
                  <a:lnTo>
                    <a:pt x="3462718" y="1685251"/>
                  </a:lnTo>
                  <a:lnTo>
                    <a:pt x="3111296" y="1685251"/>
                  </a:lnTo>
                  <a:lnTo>
                    <a:pt x="2705620" y="1279067"/>
                  </a:lnTo>
                  <a:lnTo>
                    <a:pt x="2344394" y="1279067"/>
                  </a:lnTo>
                  <a:lnTo>
                    <a:pt x="2476335" y="1146873"/>
                  </a:lnTo>
                  <a:lnTo>
                    <a:pt x="3153956" y="1146873"/>
                  </a:lnTo>
                  <a:lnTo>
                    <a:pt x="3418636" y="1411490"/>
                  </a:lnTo>
                  <a:lnTo>
                    <a:pt x="5070043" y="1411490"/>
                  </a:lnTo>
                  <a:lnTo>
                    <a:pt x="5320068" y="1160945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05" name="Google Shape;505;p39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361825" y="10510028"/>
              <a:ext cx="105755" cy="10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39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066576" y="10973264"/>
              <a:ext cx="105253" cy="105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3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609138" y="10419081"/>
              <a:ext cx="105242" cy="106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39"/>
            <p:cNvSpPr/>
            <p:nvPr/>
          </p:nvSpPr>
          <p:spPr>
            <a:xfrm>
              <a:off x="1041379" y="9856529"/>
              <a:ext cx="107315" cy="106679"/>
            </a:xfrm>
            <a:custGeom>
              <a:rect b="b" l="l" r="r" t="t"/>
              <a:pathLst>
                <a:path extrusionOk="0" h="106679" w="107315">
                  <a:moveTo>
                    <a:pt x="53862" y="0"/>
                  </a:moveTo>
                  <a:lnTo>
                    <a:pt x="33288" y="4100"/>
                  </a:lnTo>
                  <a:lnTo>
                    <a:pt x="16372" y="15381"/>
                  </a:lnTo>
                  <a:lnTo>
                    <a:pt x="4736" y="32317"/>
                  </a:lnTo>
                  <a:lnTo>
                    <a:pt x="0" y="53380"/>
                  </a:lnTo>
                  <a:lnTo>
                    <a:pt x="4728" y="73863"/>
                  </a:lnTo>
                  <a:lnTo>
                    <a:pt x="16309" y="90757"/>
                  </a:lnTo>
                  <a:lnTo>
                    <a:pt x="33076" y="102235"/>
                  </a:lnTo>
                  <a:lnTo>
                    <a:pt x="53359" y="106467"/>
                  </a:lnTo>
                  <a:lnTo>
                    <a:pt x="73995" y="102372"/>
                  </a:lnTo>
                  <a:lnTo>
                    <a:pt x="90971" y="91122"/>
                  </a:lnTo>
                  <a:lnTo>
                    <a:pt x="102481" y="74273"/>
                  </a:lnTo>
                  <a:lnTo>
                    <a:pt x="106719" y="53380"/>
                  </a:lnTo>
                  <a:lnTo>
                    <a:pt x="102489" y="32719"/>
                  </a:lnTo>
                  <a:lnTo>
                    <a:pt x="91033" y="15739"/>
                  </a:lnTo>
                  <a:lnTo>
                    <a:pt x="74207" y="4234"/>
                  </a:lnTo>
                  <a:lnTo>
                    <a:pt x="53862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09" name="Google Shape;509;p39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271138" y="10271089"/>
              <a:ext cx="106269" cy="106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" name="Google Shape;510;p39"/>
            <p:cNvSpPr/>
            <p:nvPr/>
          </p:nvSpPr>
          <p:spPr>
            <a:xfrm>
              <a:off x="159842" y="10261999"/>
              <a:ext cx="3748404" cy="349250"/>
            </a:xfrm>
            <a:custGeom>
              <a:rect b="b" l="l" r="r" t="t"/>
              <a:pathLst>
                <a:path extrusionOk="0" h="349250" w="3748404">
                  <a:moveTo>
                    <a:pt x="106248" y="296443"/>
                  </a:moveTo>
                  <a:lnTo>
                    <a:pt x="102006" y="275666"/>
                  </a:lnTo>
                  <a:lnTo>
                    <a:pt x="90551" y="258800"/>
                  </a:lnTo>
                  <a:lnTo>
                    <a:pt x="73710" y="247357"/>
                  </a:lnTo>
                  <a:lnTo>
                    <a:pt x="53352" y="242824"/>
                  </a:lnTo>
                  <a:lnTo>
                    <a:pt x="32512" y="247142"/>
                  </a:lnTo>
                  <a:lnTo>
                    <a:pt x="15557" y="258800"/>
                  </a:lnTo>
                  <a:lnTo>
                    <a:pt x="4165" y="275869"/>
                  </a:lnTo>
                  <a:lnTo>
                    <a:pt x="0" y="296443"/>
                  </a:lnTo>
                  <a:lnTo>
                    <a:pt x="4165" y="316445"/>
                  </a:lnTo>
                  <a:lnTo>
                    <a:pt x="15557" y="333235"/>
                  </a:lnTo>
                  <a:lnTo>
                    <a:pt x="32512" y="344779"/>
                  </a:lnTo>
                  <a:lnTo>
                    <a:pt x="53352" y="349072"/>
                  </a:lnTo>
                  <a:lnTo>
                    <a:pt x="73710" y="344779"/>
                  </a:lnTo>
                  <a:lnTo>
                    <a:pt x="90551" y="333235"/>
                  </a:lnTo>
                  <a:lnTo>
                    <a:pt x="102006" y="316445"/>
                  </a:lnTo>
                  <a:lnTo>
                    <a:pt x="106248" y="296443"/>
                  </a:lnTo>
                  <a:close/>
                </a:path>
                <a:path extrusionOk="0" h="349250" w="3748404">
                  <a:moveTo>
                    <a:pt x="3747986" y="53314"/>
                  </a:moveTo>
                  <a:lnTo>
                    <a:pt x="3743985" y="32689"/>
                  </a:lnTo>
                  <a:lnTo>
                    <a:pt x="3732987" y="15722"/>
                  </a:lnTo>
                  <a:lnTo>
                    <a:pt x="3716528" y="4229"/>
                  </a:lnTo>
                  <a:lnTo>
                    <a:pt x="3696131" y="0"/>
                  </a:lnTo>
                  <a:lnTo>
                    <a:pt x="3675215" y="4737"/>
                  </a:lnTo>
                  <a:lnTo>
                    <a:pt x="3658133" y="16179"/>
                  </a:lnTo>
                  <a:lnTo>
                    <a:pt x="3646703" y="32854"/>
                  </a:lnTo>
                  <a:lnTo>
                    <a:pt x="3642741" y="53314"/>
                  </a:lnTo>
                  <a:lnTo>
                    <a:pt x="3646919" y="74231"/>
                  </a:lnTo>
                  <a:lnTo>
                    <a:pt x="3658324" y="91084"/>
                  </a:lnTo>
                  <a:lnTo>
                    <a:pt x="3675278" y="102336"/>
                  </a:lnTo>
                  <a:lnTo>
                    <a:pt x="3696131" y="106438"/>
                  </a:lnTo>
                  <a:lnTo>
                    <a:pt x="3716667" y="102336"/>
                  </a:lnTo>
                  <a:lnTo>
                    <a:pt x="3733381" y="91084"/>
                  </a:lnTo>
                  <a:lnTo>
                    <a:pt x="3744417" y="74231"/>
                  </a:lnTo>
                  <a:lnTo>
                    <a:pt x="3747986" y="53314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11" name="Google Shape;511;p39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907096" y="10768945"/>
              <a:ext cx="104761" cy="106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39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803702" y="11228722"/>
              <a:ext cx="150738" cy="79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3" name="Google Shape;513;p39"/>
            <p:cNvSpPr/>
            <p:nvPr/>
          </p:nvSpPr>
          <p:spPr>
            <a:xfrm>
              <a:off x="91643" y="9779463"/>
              <a:ext cx="4950460" cy="1529715"/>
            </a:xfrm>
            <a:custGeom>
              <a:rect b="b" l="l" r="r" t="t"/>
              <a:pathLst>
                <a:path extrusionOk="0" h="1529715" w="4950460">
                  <a:moveTo>
                    <a:pt x="250024" y="782447"/>
                  </a:moveTo>
                  <a:lnTo>
                    <a:pt x="239737" y="734669"/>
                  </a:lnTo>
                  <a:lnTo>
                    <a:pt x="228295" y="717867"/>
                  </a:lnTo>
                  <a:lnTo>
                    <a:pt x="228295" y="782447"/>
                  </a:lnTo>
                  <a:lnTo>
                    <a:pt x="220306" y="822350"/>
                  </a:lnTo>
                  <a:lnTo>
                    <a:pt x="220205" y="822858"/>
                  </a:lnTo>
                  <a:lnTo>
                    <a:pt x="198081" y="855662"/>
                  </a:lnTo>
                  <a:lnTo>
                    <a:pt x="165125" y="877671"/>
                  </a:lnTo>
                  <a:lnTo>
                    <a:pt x="124510" y="885723"/>
                  </a:lnTo>
                  <a:lnTo>
                    <a:pt x="84620" y="877506"/>
                  </a:lnTo>
                  <a:lnTo>
                    <a:pt x="51752" y="855205"/>
                  </a:lnTo>
                  <a:lnTo>
                    <a:pt x="29451" y="822350"/>
                  </a:lnTo>
                  <a:lnTo>
                    <a:pt x="21234" y="782447"/>
                  </a:lnTo>
                  <a:lnTo>
                    <a:pt x="29464" y="742302"/>
                  </a:lnTo>
                  <a:lnTo>
                    <a:pt x="51816" y="709587"/>
                  </a:lnTo>
                  <a:lnTo>
                    <a:pt x="84823" y="687489"/>
                  </a:lnTo>
                  <a:lnTo>
                    <a:pt x="125018" y="679170"/>
                  </a:lnTo>
                  <a:lnTo>
                    <a:pt x="165125" y="687489"/>
                  </a:lnTo>
                  <a:lnTo>
                    <a:pt x="197967" y="709587"/>
                  </a:lnTo>
                  <a:lnTo>
                    <a:pt x="220141" y="742302"/>
                  </a:lnTo>
                  <a:lnTo>
                    <a:pt x="228295" y="782447"/>
                  </a:lnTo>
                  <a:lnTo>
                    <a:pt x="228295" y="717867"/>
                  </a:lnTo>
                  <a:lnTo>
                    <a:pt x="212915" y="695261"/>
                  </a:lnTo>
                  <a:lnTo>
                    <a:pt x="189318" y="679170"/>
                  </a:lnTo>
                  <a:lnTo>
                    <a:pt x="173393" y="668299"/>
                  </a:lnTo>
                  <a:lnTo>
                    <a:pt x="125018" y="657898"/>
                  </a:lnTo>
                  <a:lnTo>
                    <a:pt x="76098" y="667791"/>
                  </a:lnTo>
                  <a:lnTo>
                    <a:pt x="36385" y="694804"/>
                  </a:lnTo>
                  <a:lnTo>
                    <a:pt x="9728" y="734504"/>
                  </a:lnTo>
                  <a:lnTo>
                    <a:pt x="0" y="782447"/>
                  </a:lnTo>
                  <a:lnTo>
                    <a:pt x="9728" y="830961"/>
                  </a:lnTo>
                  <a:lnTo>
                    <a:pt x="36385" y="870712"/>
                  </a:lnTo>
                  <a:lnTo>
                    <a:pt x="76098" y="897585"/>
                  </a:lnTo>
                  <a:lnTo>
                    <a:pt x="125018" y="907465"/>
                  </a:lnTo>
                  <a:lnTo>
                    <a:pt x="173532" y="897763"/>
                  </a:lnTo>
                  <a:lnTo>
                    <a:pt x="191541" y="885723"/>
                  </a:lnTo>
                  <a:lnTo>
                    <a:pt x="213283" y="871169"/>
                  </a:lnTo>
                  <a:lnTo>
                    <a:pt x="240157" y="831469"/>
                  </a:lnTo>
                  <a:lnTo>
                    <a:pt x="250024" y="782447"/>
                  </a:lnTo>
                  <a:close/>
                </a:path>
                <a:path extrusionOk="0" h="1529715" w="4950460">
                  <a:moveTo>
                    <a:pt x="1134046" y="123774"/>
                  </a:moveTo>
                  <a:lnTo>
                    <a:pt x="1124331" y="75984"/>
                  </a:lnTo>
                  <a:lnTo>
                    <a:pt x="1124242" y="75552"/>
                  </a:lnTo>
                  <a:lnTo>
                    <a:pt x="1111808" y="57162"/>
                  </a:lnTo>
                  <a:lnTo>
                    <a:pt x="1111808" y="123774"/>
                  </a:lnTo>
                  <a:lnTo>
                    <a:pt x="1104226" y="163969"/>
                  </a:lnTo>
                  <a:lnTo>
                    <a:pt x="1082281" y="196519"/>
                  </a:lnTo>
                  <a:lnTo>
                    <a:pt x="1049401" y="218313"/>
                  </a:lnTo>
                  <a:lnTo>
                    <a:pt x="1009027" y="226275"/>
                  </a:lnTo>
                  <a:lnTo>
                    <a:pt x="969124" y="218960"/>
                  </a:lnTo>
                  <a:lnTo>
                    <a:pt x="936256" y="197218"/>
                  </a:lnTo>
                  <a:lnTo>
                    <a:pt x="913968" y="164680"/>
                  </a:lnTo>
                  <a:lnTo>
                    <a:pt x="905751" y="124980"/>
                  </a:lnTo>
                  <a:lnTo>
                    <a:pt x="913968" y="84620"/>
                  </a:lnTo>
                  <a:lnTo>
                    <a:pt x="936256" y="51460"/>
                  </a:lnTo>
                  <a:lnTo>
                    <a:pt x="969124" y="29006"/>
                  </a:lnTo>
                  <a:lnTo>
                    <a:pt x="1009027" y="20751"/>
                  </a:lnTo>
                  <a:lnTo>
                    <a:pt x="1049286" y="29006"/>
                  </a:lnTo>
                  <a:lnTo>
                    <a:pt x="1081913" y="51308"/>
                  </a:lnTo>
                  <a:lnTo>
                    <a:pt x="1103807" y="84112"/>
                  </a:lnTo>
                  <a:lnTo>
                    <a:pt x="1111808" y="123774"/>
                  </a:lnTo>
                  <a:lnTo>
                    <a:pt x="1111808" y="57162"/>
                  </a:lnTo>
                  <a:lnTo>
                    <a:pt x="1097534" y="36029"/>
                  </a:lnTo>
                  <a:lnTo>
                    <a:pt x="1074801" y="20751"/>
                  </a:lnTo>
                  <a:lnTo>
                    <a:pt x="1057948" y="9436"/>
                  </a:lnTo>
                  <a:lnTo>
                    <a:pt x="1009510" y="0"/>
                  </a:lnTo>
                  <a:lnTo>
                    <a:pt x="961021" y="9855"/>
                  </a:lnTo>
                  <a:lnTo>
                    <a:pt x="921372" y="36588"/>
                  </a:lnTo>
                  <a:lnTo>
                    <a:pt x="894791" y="75984"/>
                  </a:lnTo>
                  <a:lnTo>
                    <a:pt x="885482" y="123774"/>
                  </a:lnTo>
                  <a:lnTo>
                    <a:pt x="895210" y="172313"/>
                  </a:lnTo>
                  <a:lnTo>
                    <a:pt x="921740" y="212140"/>
                  </a:lnTo>
                  <a:lnTo>
                    <a:pt x="961161" y="239090"/>
                  </a:lnTo>
                  <a:lnTo>
                    <a:pt x="1009510" y="249008"/>
                  </a:lnTo>
                  <a:lnTo>
                    <a:pt x="1057948" y="239090"/>
                  </a:lnTo>
                  <a:lnTo>
                    <a:pt x="1076782" y="226275"/>
                  </a:lnTo>
                  <a:lnTo>
                    <a:pt x="1097534" y="212140"/>
                  </a:lnTo>
                  <a:lnTo>
                    <a:pt x="1124242" y="172313"/>
                  </a:lnTo>
                  <a:lnTo>
                    <a:pt x="1134046" y="123774"/>
                  </a:lnTo>
                  <a:close/>
                </a:path>
                <a:path extrusionOk="0" h="1529715" w="4950460">
                  <a:moveTo>
                    <a:pt x="3552812" y="1097203"/>
                  </a:moveTo>
                  <a:lnTo>
                    <a:pt x="3543604" y="1048727"/>
                  </a:lnTo>
                  <a:lnTo>
                    <a:pt x="3543516" y="1048308"/>
                  </a:lnTo>
                  <a:lnTo>
                    <a:pt x="3531578" y="1030389"/>
                  </a:lnTo>
                  <a:lnTo>
                    <a:pt x="3531578" y="1097203"/>
                  </a:lnTo>
                  <a:lnTo>
                    <a:pt x="3523500" y="1137589"/>
                  </a:lnTo>
                  <a:lnTo>
                    <a:pt x="3501504" y="1170305"/>
                  </a:lnTo>
                  <a:lnTo>
                    <a:pt x="3468840" y="1192225"/>
                  </a:lnTo>
                  <a:lnTo>
                    <a:pt x="3428809" y="1200226"/>
                  </a:lnTo>
                  <a:lnTo>
                    <a:pt x="3388614" y="1192225"/>
                  </a:lnTo>
                  <a:lnTo>
                    <a:pt x="3355606" y="1170305"/>
                  </a:lnTo>
                  <a:lnTo>
                    <a:pt x="3333242" y="1137589"/>
                  </a:lnTo>
                  <a:lnTo>
                    <a:pt x="3325012" y="1097203"/>
                  </a:lnTo>
                  <a:lnTo>
                    <a:pt x="3333242" y="1056970"/>
                  </a:lnTo>
                  <a:lnTo>
                    <a:pt x="3355606" y="1024318"/>
                  </a:lnTo>
                  <a:lnTo>
                    <a:pt x="3388614" y="1002423"/>
                  </a:lnTo>
                  <a:lnTo>
                    <a:pt x="3428809" y="994422"/>
                  </a:lnTo>
                  <a:lnTo>
                    <a:pt x="3469309" y="1002423"/>
                  </a:lnTo>
                  <a:lnTo>
                    <a:pt x="3502050" y="1024318"/>
                  </a:lnTo>
                  <a:lnTo>
                    <a:pt x="3523856" y="1056970"/>
                  </a:lnTo>
                  <a:lnTo>
                    <a:pt x="3531578" y="1097203"/>
                  </a:lnTo>
                  <a:lnTo>
                    <a:pt x="3531578" y="1030389"/>
                  </a:lnTo>
                  <a:lnTo>
                    <a:pt x="3516947" y="1008418"/>
                  </a:lnTo>
                  <a:lnTo>
                    <a:pt x="3496297" y="994422"/>
                  </a:lnTo>
                  <a:lnTo>
                    <a:pt x="3477298" y="981544"/>
                  </a:lnTo>
                  <a:lnTo>
                    <a:pt x="3428809" y="971689"/>
                  </a:lnTo>
                  <a:lnTo>
                    <a:pt x="3380486" y="981684"/>
                  </a:lnTo>
                  <a:lnTo>
                    <a:pt x="3341128" y="1008786"/>
                  </a:lnTo>
                  <a:lnTo>
                    <a:pt x="3314484" y="1048727"/>
                  </a:lnTo>
                  <a:lnTo>
                    <a:pt x="3304286" y="1097203"/>
                  </a:lnTo>
                  <a:lnTo>
                    <a:pt x="3314547" y="1145019"/>
                  </a:lnTo>
                  <a:lnTo>
                    <a:pt x="3341319" y="1184541"/>
                  </a:lnTo>
                  <a:lnTo>
                    <a:pt x="3380702" y="1211643"/>
                  </a:lnTo>
                  <a:lnTo>
                    <a:pt x="3428809" y="1222222"/>
                  </a:lnTo>
                  <a:lnTo>
                    <a:pt x="3477158" y="1212354"/>
                  </a:lnTo>
                  <a:lnTo>
                    <a:pt x="3494938" y="1200226"/>
                  </a:lnTo>
                  <a:lnTo>
                    <a:pt x="3516566" y="1185481"/>
                  </a:lnTo>
                  <a:lnTo>
                    <a:pt x="3543096" y="1145717"/>
                  </a:lnTo>
                  <a:lnTo>
                    <a:pt x="3552812" y="1097203"/>
                  </a:lnTo>
                  <a:close/>
                </a:path>
                <a:path extrusionOk="0" h="1529715" w="4950460">
                  <a:moveTo>
                    <a:pt x="3898722" y="536359"/>
                  </a:moveTo>
                  <a:lnTo>
                    <a:pt x="3888854" y="488149"/>
                  </a:lnTo>
                  <a:lnTo>
                    <a:pt x="3876967" y="470509"/>
                  </a:lnTo>
                  <a:lnTo>
                    <a:pt x="3876967" y="536359"/>
                  </a:lnTo>
                  <a:lnTo>
                    <a:pt x="3868902" y="576795"/>
                  </a:lnTo>
                  <a:lnTo>
                    <a:pt x="3846893" y="609866"/>
                  </a:lnTo>
                  <a:lnTo>
                    <a:pt x="3814229" y="632193"/>
                  </a:lnTo>
                  <a:lnTo>
                    <a:pt x="3774198" y="640384"/>
                  </a:lnTo>
                  <a:lnTo>
                    <a:pt x="3733584" y="631875"/>
                  </a:lnTo>
                  <a:lnTo>
                    <a:pt x="3700615" y="609587"/>
                  </a:lnTo>
                  <a:lnTo>
                    <a:pt x="3678555" y="576795"/>
                  </a:lnTo>
                  <a:lnTo>
                    <a:pt x="3670401" y="536359"/>
                  </a:lnTo>
                  <a:lnTo>
                    <a:pt x="3678491" y="496709"/>
                  </a:lnTo>
                  <a:lnTo>
                    <a:pt x="3700615" y="463918"/>
                  </a:lnTo>
                  <a:lnTo>
                    <a:pt x="3733584" y="441579"/>
                  </a:lnTo>
                  <a:lnTo>
                    <a:pt x="3774198" y="433336"/>
                  </a:lnTo>
                  <a:lnTo>
                    <a:pt x="3813797" y="441579"/>
                  </a:lnTo>
                  <a:lnTo>
                    <a:pt x="3846512" y="463918"/>
                  </a:lnTo>
                  <a:lnTo>
                    <a:pt x="3868750" y="496709"/>
                  </a:lnTo>
                  <a:lnTo>
                    <a:pt x="3876967" y="536359"/>
                  </a:lnTo>
                  <a:lnTo>
                    <a:pt x="3876967" y="470509"/>
                  </a:lnTo>
                  <a:lnTo>
                    <a:pt x="3862044" y="448360"/>
                  </a:lnTo>
                  <a:lnTo>
                    <a:pt x="3840061" y="433336"/>
                  </a:lnTo>
                  <a:lnTo>
                    <a:pt x="3822433" y="421297"/>
                  </a:lnTo>
                  <a:lnTo>
                    <a:pt x="3774198" y="411314"/>
                  </a:lnTo>
                  <a:lnTo>
                    <a:pt x="3725405" y="421297"/>
                  </a:lnTo>
                  <a:lnTo>
                    <a:pt x="3685514" y="448360"/>
                  </a:lnTo>
                  <a:lnTo>
                    <a:pt x="3658590" y="488149"/>
                  </a:lnTo>
                  <a:lnTo>
                    <a:pt x="3648710" y="536359"/>
                  </a:lnTo>
                  <a:lnTo>
                    <a:pt x="3658451" y="584847"/>
                  </a:lnTo>
                  <a:lnTo>
                    <a:pt x="3685133" y="624522"/>
                  </a:lnTo>
                  <a:lnTo>
                    <a:pt x="3724973" y="651306"/>
                  </a:lnTo>
                  <a:lnTo>
                    <a:pt x="3774198" y="661136"/>
                  </a:lnTo>
                  <a:lnTo>
                    <a:pt x="3822001" y="651306"/>
                  </a:lnTo>
                  <a:lnTo>
                    <a:pt x="3838156" y="640384"/>
                  </a:lnTo>
                  <a:lnTo>
                    <a:pt x="3861651" y="624522"/>
                  </a:lnTo>
                  <a:lnTo>
                    <a:pt x="3888714" y="584847"/>
                  </a:lnTo>
                  <a:lnTo>
                    <a:pt x="3898722" y="536359"/>
                  </a:lnTo>
                  <a:close/>
                </a:path>
                <a:path extrusionOk="0" h="1529715" w="4950460">
                  <a:moveTo>
                    <a:pt x="4870691" y="1195793"/>
                  </a:moveTo>
                  <a:lnTo>
                    <a:pt x="4862284" y="1154544"/>
                  </a:lnTo>
                  <a:lnTo>
                    <a:pt x="4852416" y="1139812"/>
                  </a:lnTo>
                  <a:lnTo>
                    <a:pt x="4852416" y="1195793"/>
                  </a:lnTo>
                  <a:lnTo>
                    <a:pt x="4845545" y="1229677"/>
                  </a:lnTo>
                  <a:lnTo>
                    <a:pt x="4826762" y="1257490"/>
                  </a:lnTo>
                  <a:lnTo>
                    <a:pt x="4798707" y="1276388"/>
                  </a:lnTo>
                  <a:lnTo>
                    <a:pt x="4798466" y="1276388"/>
                  </a:lnTo>
                  <a:lnTo>
                    <a:pt x="4764430" y="1283246"/>
                  </a:lnTo>
                  <a:lnTo>
                    <a:pt x="4730407" y="1276388"/>
                  </a:lnTo>
                  <a:lnTo>
                    <a:pt x="4702797" y="1257681"/>
                  </a:lnTo>
                  <a:lnTo>
                    <a:pt x="4684268" y="1229880"/>
                  </a:lnTo>
                  <a:lnTo>
                    <a:pt x="4677499" y="1195793"/>
                  </a:lnTo>
                  <a:lnTo>
                    <a:pt x="4684268" y="1161694"/>
                  </a:lnTo>
                  <a:lnTo>
                    <a:pt x="4702797" y="1133741"/>
                  </a:lnTo>
                  <a:lnTo>
                    <a:pt x="4730407" y="1115009"/>
                  </a:lnTo>
                  <a:lnTo>
                    <a:pt x="4764430" y="1108570"/>
                  </a:lnTo>
                  <a:lnTo>
                    <a:pt x="4798961" y="1115009"/>
                  </a:lnTo>
                  <a:lnTo>
                    <a:pt x="4826762" y="1133741"/>
                  </a:lnTo>
                  <a:lnTo>
                    <a:pt x="4845405" y="1161694"/>
                  </a:lnTo>
                  <a:lnTo>
                    <a:pt x="4852416" y="1195793"/>
                  </a:lnTo>
                  <a:lnTo>
                    <a:pt x="4852416" y="1139812"/>
                  </a:lnTo>
                  <a:lnTo>
                    <a:pt x="4839424" y="1120394"/>
                  </a:lnTo>
                  <a:lnTo>
                    <a:pt x="4822241" y="1108570"/>
                  </a:lnTo>
                  <a:lnTo>
                    <a:pt x="4805642" y="1097140"/>
                  </a:lnTo>
                  <a:lnTo>
                    <a:pt x="4764430" y="1088542"/>
                  </a:lnTo>
                  <a:lnTo>
                    <a:pt x="4723612" y="1097140"/>
                  </a:lnTo>
                  <a:lnTo>
                    <a:pt x="4690135" y="1120394"/>
                  </a:lnTo>
                  <a:lnTo>
                    <a:pt x="4667504" y="1154544"/>
                  </a:lnTo>
                  <a:lnTo>
                    <a:pt x="4659185" y="1195793"/>
                  </a:lnTo>
                  <a:lnTo>
                    <a:pt x="4667021" y="1236916"/>
                  </a:lnTo>
                  <a:lnTo>
                    <a:pt x="4689576" y="1270520"/>
                  </a:lnTo>
                  <a:lnTo>
                    <a:pt x="4723257" y="1293202"/>
                  </a:lnTo>
                  <a:lnTo>
                    <a:pt x="4764430" y="1301521"/>
                  </a:lnTo>
                  <a:lnTo>
                    <a:pt x="4805642" y="1293202"/>
                  </a:lnTo>
                  <a:lnTo>
                    <a:pt x="4820475" y="1283246"/>
                  </a:lnTo>
                  <a:lnTo>
                    <a:pt x="4839424" y="1270520"/>
                  </a:lnTo>
                  <a:lnTo>
                    <a:pt x="4862284" y="1236916"/>
                  </a:lnTo>
                  <a:lnTo>
                    <a:pt x="4870691" y="1195793"/>
                  </a:lnTo>
                  <a:close/>
                </a:path>
                <a:path extrusionOk="0" h="1529715" w="4950460">
                  <a:moveTo>
                    <a:pt x="4950231" y="1516240"/>
                  </a:moveTo>
                  <a:lnTo>
                    <a:pt x="4944707" y="1472018"/>
                  </a:lnTo>
                  <a:lnTo>
                    <a:pt x="4944630" y="1471358"/>
                  </a:lnTo>
                  <a:lnTo>
                    <a:pt x="4927917" y="1431163"/>
                  </a:lnTo>
                  <a:lnTo>
                    <a:pt x="4901755" y="1397203"/>
                  </a:lnTo>
                  <a:lnTo>
                    <a:pt x="4875085" y="1376641"/>
                  </a:lnTo>
                  <a:lnTo>
                    <a:pt x="4867808" y="1371028"/>
                  </a:lnTo>
                  <a:lnTo>
                    <a:pt x="4827727" y="1354188"/>
                  </a:lnTo>
                  <a:lnTo>
                    <a:pt x="4783188" y="1348232"/>
                  </a:lnTo>
                  <a:lnTo>
                    <a:pt x="4738065" y="1354188"/>
                  </a:lnTo>
                  <a:lnTo>
                    <a:pt x="4738509" y="1354188"/>
                  </a:lnTo>
                  <a:lnTo>
                    <a:pt x="4698568" y="1371028"/>
                  </a:lnTo>
                  <a:lnTo>
                    <a:pt x="4664735" y="1397203"/>
                  </a:lnTo>
                  <a:lnTo>
                    <a:pt x="4638573" y="1431163"/>
                  </a:lnTo>
                  <a:lnTo>
                    <a:pt x="4621695" y="1471358"/>
                  </a:lnTo>
                  <a:lnTo>
                    <a:pt x="4615700" y="1516240"/>
                  </a:lnTo>
                  <a:lnTo>
                    <a:pt x="4617453" y="1529092"/>
                  </a:lnTo>
                  <a:lnTo>
                    <a:pt x="4646460" y="1529092"/>
                  </a:lnTo>
                  <a:lnTo>
                    <a:pt x="4644352" y="1516240"/>
                  </a:lnTo>
                  <a:lnTo>
                    <a:pt x="4651489" y="1472018"/>
                  </a:lnTo>
                  <a:lnTo>
                    <a:pt x="4671314" y="1433690"/>
                  </a:lnTo>
                  <a:lnTo>
                    <a:pt x="4701451" y="1403502"/>
                  </a:lnTo>
                  <a:lnTo>
                    <a:pt x="4739525" y="1383741"/>
                  </a:lnTo>
                  <a:lnTo>
                    <a:pt x="4783188" y="1376641"/>
                  </a:lnTo>
                  <a:lnTo>
                    <a:pt x="4827295" y="1383741"/>
                  </a:lnTo>
                  <a:lnTo>
                    <a:pt x="4865560" y="1403502"/>
                  </a:lnTo>
                  <a:lnTo>
                    <a:pt x="4895710" y="1433690"/>
                  </a:lnTo>
                  <a:lnTo>
                    <a:pt x="4915459" y="1472018"/>
                  </a:lnTo>
                  <a:lnTo>
                    <a:pt x="4922545" y="1516240"/>
                  </a:lnTo>
                  <a:lnTo>
                    <a:pt x="4920450" y="1529092"/>
                  </a:lnTo>
                  <a:lnTo>
                    <a:pt x="4948479" y="1529092"/>
                  </a:lnTo>
                  <a:lnTo>
                    <a:pt x="4950231" y="151624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514" name="Google Shape;514;p39"/>
          <p:cNvSpPr txBox="1"/>
          <p:nvPr>
            <p:ph type="title"/>
          </p:nvPr>
        </p:nvSpPr>
        <p:spPr>
          <a:xfrm>
            <a:off x="1488901" y="2295300"/>
            <a:ext cx="61662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1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3400"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3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5" name="Google Shape;515;p39" title="Bitkwa-Logo-New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819125" y="281996"/>
            <a:ext cx="1505750" cy="6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357" cy="514313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type="title"/>
          </p:nvPr>
        </p:nvSpPr>
        <p:spPr>
          <a:xfrm>
            <a:off x="1659300" y="1399950"/>
            <a:ext cx="5825400" cy="23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1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Montserrat Light"/>
                <a:ea typeface="Montserrat Light"/>
                <a:cs typeface="Montserrat Light"/>
                <a:sym typeface="Montserrat Light"/>
              </a:rPr>
              <a:t>Chapter #7</a:t>
            </a:r>
            <a:endParaRPr b="0" sz="2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300">
                <a:latin typeface="Montserrat"/>
                <a:ea typeface="Montserrat"/>
                <a:cs typeface="Montserrat"/>
                <a:sym typeface="Montserrat"/>
              </a:rPr>
              <a:t>Careers &amp; Building in Bitcoin</a:t>
            </a:r>
            <a:endParaRPr sz="4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Montserrat"/>
                <a:ea typeface="Montserrat"/>
                <a:cs typeface="Montserrat"/>
                <a:sym typeface="Montserrat"/>
              </a:rPr>
              <a:t>(Africa Focus)</a:t>
            </a:r>
            <a:endParaRPr b="0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7" name="Google Shape;147;p22"/>
          <p:cNvGrpSpPr/>
          <p:nvPr/>
        </p:nvGrpSpPr>
        <p:grpSpPr>
          <a:xfrm>
            <a:off x="0" y="0"/>
            <a:ext cx="9143611" cy="5143414"/>
            <a:chOff x="0" y="0"/>
            <a:chExt cx="20104685" cy="11309178"/>
          </a:xfrm>
        </p:grpSpPr>
        <p:pic>
          <p:nvPicPr>
            <p:cNvPr id="148" name="Google Shape;148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473490" y="1118980"/>
              <a:ext cx="4630610" cy="307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22"/>
            <p:cNvSpPr/>
            <p:nvPr/>
          </p:nvSpPr>
          <p:spPr>
            <a:xfrm>
              <a:off x="14784020" y="5"/>
              <a:ext cx="5320665" cy="3727450"/>
            </a:xfrm>
            <a:custGeom>
              <a:rect b="b" l="l" r="r" t="t"/>
              <a:pathLst>
                <a:path extrusionOk="0" h="3727450" w="5320665">
                  <a:moveTo>
                    <a:pt x="2548750" y="1518386"/>
                  </a:moveTo>
                  <a:lnTo>
                    <a:pt x="1418158" y="1518386"/>
                  </a:lnTo>
                  <a:lnTo>
                    <a:pt x="1027315" y="1910232"/>
                  </a:lnTo>
                  <a:lnTo>
                    <a:pt x="508774" y="1910232"/>
                  </a:lnTo>
                  <a:lnTo>
                    <a:pt x="507403" y="1903044"/>
                  </a:lnTo>
                  <a:lnTo>
                    <a:pt x="496417" y="1885937"/>
                  </a:lnTo>
                  <a:lnTo>
                    <a:pt x="479958" y="1874431"/>
                  </a:lnTo>
                  <a:lnTo>
                    <a:pt x="459549" y="1870227"/>
                  </a:lnTo>
                  <a:lnTo>
                    <a:pt x="438619" y="1874431"/>
                  </a:lnTo>
                  <a:lnTo>
                    <a:pt x="421487" y="1885873"/>
                  </a:lnTo>
                  <a:lnTo>
                    <a:pt x="409905" y="1902841"/>
                  </a:lnTo>
                  <a:lnTo>
                    <a:pt x="405663" y="1923580"/>
                  </a:lnTo>
                  <a:lnTo>
                    <a:pt x="409892" y="1944077"/>
                  </a:lnTo>
                  <a:lnTo>
                    <a:pt x="421360" y="1960981"/>
                  </a:lnTo>
                  <a:lnTo>
                    <a:pt x="438200" y="1972462"/>
                  </a:lnTo>
                  <a:lnTo>
                    <a:pt x="458546" y="1976704"/>
                  </a:lnTo>
                  <a:lnTo>
                    <a:pt x="479526" y="1972475"/>
                  </a:lnTo>
                  <a:lnTo>
                    <a:pt x="496290" y="1961045"/>
                  </a:lnTo>
                  <a:lnTo>
                    <a:pt x="507390" y="1944281"/>
                  </a:lnTo>
                  <a:lnTo>
                    <a:pt x="508952" y="1936432"/>
                  </a:lnTo>
                  <a:lnTo>
                    <a:pt x="1037691" y="1936432"/>
                  </a:lnTo>
                  <a:lnTo>
                    <a:pt x="1430489" y="1543837"/>
                  </a:lnTo>
                  <a:lnTo>
                    <a:pt x="2548750" y="1543837"/>
                  </a:lnTo>
                  <a:lnTo>
                    <a:pt x="2548750" y="1518386"/>
                  </a:lnTo>
                  <a:close/>
                </a:path>
                <a:path extrusionOk="0" h="3727450" w="5320665">
                  <a:moveTo>
                    <a:pt x="5320068" y="842670"/>
                  </a:moveTo>
                  <a:lnTo>
                    <a:pt x="5061407" y="842670"/>
                  </a:lnTo>
                  <a:lnTo>
                    <a:pt x="4791621" y="573354"/>
                  </a:lnTo>
                  <a:lnTo>
                    <a:pt x="3297351" y="573862"/>
                  </a:lnTo>
                  <a:lnTo>
                    <a:pt x="3298342" y="627227"/>
                  </a:lnTo>
                  <a:lnTo>
                    <a:pt x="4770361" y="625995"/>
                  </a:lnTo>
                  <a:lnTo>
                    <a:pt x="5038674" y="895794"/>
                  </a:lnTo>
                  <a:lnTo>
                    <a:pt x="5320068" y="895794"/>
                  </a:lnTo>
                  <a:lnTo>
                    <a:pt x="5320068" y="842670"/>
                  </a:lnTo>
                  <a:close/>
                </a:path>
                <a:path extrusionOk="0" h="3727450" w="5320665">
                  <a:moveTo>
                    <a:pt x="5320081" y="1032675"/>
                  </a:moveTo>
                  <a:lnTo>
                    <a:pt x="4859312" y="1032675"/>
                  </a:lnTo>
                  <a:lnTo>
                    <a:pt x="4528731" y="1362989"/>
                  </a:lnTo>
                  <a:lnTo>
                    <a:pt x="4383354" y="1362989"/>
                  </a:lnTo>
                  <a:lnTo>
                    <a:pt x="3837927" y="817956"/>
                  </a:lnTo>
                  <a:lnTo>
                    <a:pt x="3144659" y="817956"/>
                  </a:lnTo>
                  <a:lnTo>
                    <a:pt x="2854883" y="1108189"/>
                  </a:lnTo>
                  <a:lnTo>
                    <a:pt x="2531999" y="785342"/>
                  </a:lnTo>
                  <a:lnTo>
                    <a:pt x="2783446" y="785342"/>
                  </a:lnTo>
                  <a:lnTo>
                    <a:pt x="3158744" y="410311"/>
                  </a:lnTo>
                  <a:lnTo>
                    <a:pt x="4380496" y="410311"/>
                  </a:lnTo>
                  <a:lnTo>
                    <a:pt x="4790579" y="0"/>
                  </a:lnTo>
                  <a:lnTo>
                    <a:pt x="4754372" y="0"/>
                  </a:lnTo>
                  <a:lnTo>
                    <a:pt x="4370108" y="383870"/>
                  </a:lnTo>
                  <a:lnTo>
                    <a:pt x="3185210" y="383870"/>
                  </a:lnTo>
                  <a:lnTo>
                    <a:pt x="3460407" y="108877"/>
                  </a:lnTo>
                  <a:lnTo>
                    <a:pt x="4495139" y="108877"/>
                  </a:lnTo>
                  <a:lnTo>
                    <a:pt x="4604067" y="0"/>
                  </a:lnTo>
                  <a:lnTo>
                    <a:pt x="4566412" y="0"/>
                  </a:lnTo>
                  <a:lnTo>
                    <a:pt x="4484243" y="82207"/>
                  </a:lnTo>
                  <a:lnTo>
                    <a:pt x="3449548" y="82207"/>
                  </a:lnTo>
                  <a:lnTo>
                    <a:pt x="3147987" y="383870"/>
                  </a:lnTo>
                  <a:lnTo>
                    <a:pt x="2731071" y="383870"/>
                  </a:lnTo>
                  <a:lnTo>
                    <a:pt x="2347417" y="0"/>
                  </a:lnTo>
                  <a:lnTo>
                    <a:pt x="1782241" y="0"/>
                  </a:lnTo>
                  <a:lnTo>
                    <a:pt x="1781873" y="22898"/>
                  </a:lnTo>
                  <a:lnTo>
                    <a:pt x="2331809" y="21920"/>
                  </a:lnTo>
                  <a:lnTo>
                    <a:pt x="2720200" y="410311"/>
                  </a:lnTo>
                  <a:lnTo>
                    <a:pt x="3121545" y="410311"/>
                  </a:lnTo>
                  <a:lnTo>
                    <a:pt x="2772575" y="759409"/>
                  </a:lnTo>
                  <a:lnTo>
                    <a:pt x="2505938" y="759294"/>
                  </a:lnTo>
                  <a:lnTo>
                    <a:pt x="2289835" y="543217"/>
                  </a:lnTo>
                  <a:lnTo>
                    <a:pt x="1844167" y="542785"/>
                  </a:lnTo>
                  <a:lnTo>
                    <a:pt x="1836978" y="532168"/>
                  </a:lnTo>
                  <a:lnTo>
                    <a:pt x="1820164" y="520915"/>
                  </a:lnTo>
                  <a:lnTo>
                    <a:pt x="1799602" y="516788"/>
                  </a:lnTo>
                  <a:lnTo>
                    <a:pt x="1779054" y="520700"/>
                  </a:lnTo>
                  <a:lnTo>
                    <a:pt x="1762252" y="531990"/>
                  </a:lnTo>
                  <a:lnTo>
                    <a:pt x="1750898" y="548830"/>
                  </a:lnTo>
                  <a:lnTo>
                    <a:pt x="1746745" y="569417"/>
                  </a:lnTo>
                  <a:lnTo>
                    <a:pt x="1750898" y="590143"/>
                  </a:lnTo>
                  <a:lnTo>
                    <a:pt x="1762252" y="606844"/>
                  </a:lnTo>
                  <a:lnTo>
                    <a:pt x="1779054" y="617982"/>
                  </a:lnTo>
                  <a:lnTo>
                    <a:pt x="1799602" y="622046"/>
                  </a:lnTo>
                  <a:lnTo>
                    <a:pt x="1820164" y="617982"/>
                  </a:lnTo>
                  <a:lnTo>
                    <a:pt x="1836978" y="606844"/>
                  </a:lnTo>
                  <a:lnTo>
                    <a:pt x="1848332" y="590143"/>
                  </a:lnTo>
                  <a:lnTo>
                    <a:pt x="1852472" y="569506"/>
                  </a:lnTo>
                  <a:lnTo>
                    <a:pt x="2278938" y="570141"/>
                  </a:lnTo>
                  <a:lnTo>
                    <a:pt x="2468270" y="759282"/>
                  </a:lnTo>
                  <a:lnTo>
                    <a:pt x="1668653" y="758913"/>
                  </a:lnTo>
                  <a:lnTo>
                    <a:pt x="1470520" y="561022"/>
                  </a:lnTo>
                  <a:lnTo>
                    <a:pt x="643813" y="561022"/>
                  </a:lnTo>
                  <a:lnTo>
                    <a:pt x="643813" y="586714"/>
                  </a:lnTo>
                  <a:lnTo>
                    <a:pt x="1458683" y="586714"/>
                  </a:lnTo>
                  <a:lnTo>
                    <a:pt x="1657337" y="785342"/>
                  </a:lnTo>
                  <a:lnTo>
                    <a:pt x="2494369" y="785342"/>
                  </a:lnTo>
                  <a:lnTo>
                    <a:pt x="2836253" y="1126858"/>
                  </a:lnTo>
                  <a:lnTo>
                    <a:pt x="2661412" y="1301978"/>
                  </a:lnTo>
                  <a:lnTo>
                    <a:pt x="2573426" y="1301940"/>
                  </a:lnTo>
                  <a:lnTo>
                    <a:pt x="2171738" y="900226"/>
                  </a:lnTo>
                  <a:lnTo>
                    <a:pt x="1225461" y="900226"/>
                  </a:lnTo>
                  <a:lnTo>
                    <a:pt x="1226439" y="952855"/>
                  </a:lnTo>
                  <a:lnTo>
                    <a:pt x="2149970" y="952855"/>
                  </a:lnTo>
                  <a:lnTo>
                    <a:pt x="2499004" y="1301902"/>
                  </a:lnTo>
                  <a:lnTo>
                    <a:pt x="1078166" y="1301216"/>
                  </a:lnTo>
                  <a:lnTo>
                    <a:pt x="809891" y="1570291"/>
                  </a:lnTo>
                  <a:lnTo>
                    <a:pt x="449173" y="1570291"/>
                  </a:lnTo>
                  <a:lnTo>
                    <a:pt x="450151" y="1623644"/>
                  </a:lnTo>
                  <a:lnTo>
                    <a:pt x="831596" y="1623644"/>
                  </a:lnTo>
                  <a:lnTo>
                    <a:pt x="1100442" y="1354594"/>
                  </a:lnTo>
                  <a:lnTo>
                    <a:pt x="2551709" y="1354594"/>
                  </a:lnTo>
                  <a:lnTo>
                    <a:pt x="2948495" y="1751380"/>
                  </a:lnTo>
                  <a:lnTo>
                    <a:pt x="3461461" y="1751380"/>
                  </a:lnTo>
                  <a:lnTo>
                    <a:pt x="3611118" y="1900859"/>
                  </a:lnTo>
                  <a:lnTo>
                    <a:pt x="4210507" y="1900859"/>
                  </a:lnTo>
                  <a:lnTo>
                    <a:pt x="4378261" y="2068614"/>
                  </a:lnTo>
                  <a:lnTo>
                    <a:pt x="3354654" y="2068614"/>
                  </a:lnTo>
                  <a:lnTo>
                    <a:pt x="3001784" y="2422169"/>
                  </a:lnTo>
                  <a:lnTo>
                    <a:pt x="2624823" y="2422169"/>
                  </a:lnTo>
                  <a:lnTo>
                    <a:pt x="2219134" y="2015998"/>
                  </a:lnTo>
                  <a:lnTo>
                    <a:pt x="1799628" y="2015998"/>
                  </a:lnTo>
                  <a:lnTo>
                    <a:pt x="1799107" y="2042160"/>
                  </a:lnTo>
                  <a:lnTo>
                    <a:pt x="2208758" y="2042160"/>
                  </a:lnTo>
                  <a:lnTo>
                    <a:pt x="2614460" y="2448344"/>
                  </a:lnTo>
                  <a:lnTo>
                    <a:pt x="2975660" y="2448344"/>
                  </a:lnTo>
                  <a:lnTo>
                    <a:pt x="2843733" y="2580538"/>
                  </a:lnTo>
                  <a:lnTo>
                    <a:pt x="2166086" y="2580538"/>
                  </a:lnTo>
                  <a:lnTo>
                    <a:pt x="1901431" y="2315921"/>
                  </a:lnTo>
                  <a:lnTo>
                    <a:pt x="250012" y="2315921"/>
                  </a:lnTo>
                  <a:lnTo>
                    <a:pt x="0" y="2566466"/>
                  </a:lnTo>
                  <a:lnTo>
                    <a:pt x="18275" y="2585758"/>
                  </a:lnTo>
                  <a:lnTo>
                    <a:pt x="261391" y="2343099"/>
                  </a:lnTo>
                  <a:lnTo>
                    <a:pt x="1891550" y="2343099"/>
                  </a:lnTo>
                  <a:lnTo>
                    <a:pt x="2128875" y="2580538"/>
                  </a:lnTo>
                  <a:lnTo>
                    <a:pt x="1455699" y="2580538"/>
                  </a:lnTo>
                  <a:lnTo>
                    <a:pt x="1455699" y="2606738"/>
                  </a:lnTo>
                  <a:lnTo>
                    <a:pt x="2155545" y="2607233"/>
                  </a:lnTo>
                  <a:lnTo>
                    <a:pt x="3099206" y="3551288"/>
                  </a:lnTo>
                  <a:lnTo>
                    <a:pt x="4025696" y="3550513"/>
                  </a:lnTo>
                  <a:lnTo>
                    <a:pt x="4202112" y="3726916"/>
                  </a:lnTo>
                  <a:lnTo>
                    <a:pt x="5320068" y="3727412"/>
                  </a:lnTo>
                  <a:lnTo>
                    <a:pt x="5320068" y="3701199"/>
                  </a:lnTo>
                  <a:lnTo>
                    <a:pt x="4212475" y="3701199"/>
                  </a:lnTo>
                  <a:lnTo>
                    <a:pt x="4036580" y="3524821"/>
                  </a:lnTo>
                  <a:lnTo>
                    <a:pt x="3110560" y="3524821"/>
                  </a:lnTo>
                  <a:lnTo>
                    <a:pt x="2192807" y="2607259"/>
                  </a:lnTo>
                  <a:lnTo>
                    <a:pt x="2855099" y="2607703"/>
                  </a:lnTo>
                  <a:lnTo>
                    <a:pt x="3014370" y="2448344"/>
                  </a:lnTo>
                  <a:lnTo>
                    <a:pt x="3646703" y="2448344"/>
                  </a:lnTo>
                  <a:lnTo>
                    <a:pt x="4220388" y="3021304"/>
                  </a:lnTo>
                  <a:lnTo>
                    <a:pt x="5320068" y="3021304"/>
                  </a:lnTo>
                  <a:lnTo>
                    <a:pt x="5320068" y="2995091"/>
                  </a:lnTo>
                  <a:lnTo>
                    <a:pt x="4230255" y="2995091"/>
                  </a:lnTo>
                  <a:lnTo>
                    <a:pt x="3657079" y="2422169"/>
                  </a:lnTo>
                  <a:lnTo>
                    <a:pt x="3040532" y="2422169"/>
                  </a:lnTo>
                  <a:lnTo>
                    <a:pt x="3367011" y="2095525"/>
                  </a:lnTo>
                  <a:lnTo>
                    <a:pt x="4405173" y="2095525"/>
                  </a:lnTo>
                  <a:lnTo>
                    <a:pt x="4683404" y="2373744"/>
                  </a:lnTo>
                  <a:lnTo>
                    <a:pt x="5142446" y="2373744"/>
                  </a:lnTo>
                  <a:lnTo>
                    <a:pt x="5142446" y="2346553"/>
                  </a:lnTo>
                  <a:lnTo>
                    <a:pt x="4693272" y="2346553"/>
                  </a:lnTo>
                  <a:lnTo>
                    <a:pt x="4442244" y="2095525"/>
                  </a:lnTo>
                  <a:lnTo>
                    <a:pt x="5200751" y="2095525"/>
                  </a:lnTo>
                  <a:lnTo>
                    <a:pt x="5320068" y="1976056"/>
                  </a:lnTo>
                  <a:lnTo>
                    <a:pt x="5320068" y="1937702"/>
                  </a:lnTo>
                  <a:lnTo>
                    <a:pt x="5188877" y="2068614"/>
                  </a:lnTo>
                  <a:lnTo>
                    <a:pt x="4415333" y="2068614"/>
                  </a:lnTo>
                  <a:lnTo>
                    <a:pt x="4221391" y="1874659"/>
                  </a:lnTo>
                  <a:lnTo>
                    <a:pt x="3621494" y="1874659"/>
                  </a:lnTo>
                  <a:lnTo>
                    <a:pt x="3498189" y="1751380"/>
                  </a:lnTo>
                  <a:lnTo>
                    <a:pt x="4686363" y="1751380"/>
                  </a:lnTo>
                  <a:lnTo>
                    <a:pt x="4691723" y="1746021"/>
                  </a:lnTo>
                  <a:lnTo>
                    <a:pt x="4823739" y="1877885"/>
                  </a:lnTo>
                  <a:lnTo>
                    <a:pt x="5293652" y="1877885"/>
                  </a:lnTo>
                  <a:lnTo>
                    <a:pt x="5320081" y="1851660"/>
                  </a:lnTo>
                  <a:lnTo>
                    <a:pt x="5320081" y="1777746"/>
                  </a:lnTo>
                  <a:lnTo>
                    <a:pt x="5272887" y="1825244"/>
                  </a:lnTo>
                  <a:lnTo>
                    <a:pt x="4845964" y="1825244"/>
                  </a:lnTo>
                  <a:lnTo>
                    <a:pt x="4729162" y="1708543"/>
                  </a:lnTo>
                  <a:lnTo>
                    <a:pt x="5058448" y="1379054"/>
                  </a:lnTo>
                  <a:lnTo>
                    <a:pt x="5320068" y="1379054"/>
                  </a:lnTo>
                  <a:lnTo>
                    <a:pt x="5320068" y="1325803"/>
                  </a:lnTo>
                  <a:lnTo>
                    <a:pt x="5036693" y="1325943"/>
                  </a:lnTo>
                  <a:lnTo>
                    <a:pt x="4691494" y="1670900"/>
                  </a:lnTo>
                  <a:lnTo>
                    <a:pt x="4644415" y="1623860"/>
                  </a:lnTo>
                  <a:lnTo>
                    <a:pt x="4644415" y="1698752"/>
                  </a:lnTo>
                  <a:lnTo>
                    <a:pt x="3445548" y="1698752"/>
                  </a:lnTo>
                  <a:lnTo>
                    <a:pt x="3408781" y="1661998"/>
                  </a:lnTo>
                  <a:lnTo>
                    <a:pt x="3408781" y="1698752"/>
                  </a:lnTo>
                  <a:lnTo>
                    <a:pt x="2970238" y="1698752"/>
                  </a:lnTo>
                  <a:lnTo>
                    <a:pt x="2626080" y="1354594"/>
                  </a:lnTo>
                  <a:lnTo>
                    <a:pt x="2683624" y="1354594"/>
                  </a:lnTo>
                  <a:lnTo>
                    <a:pt x="2874022" y="1164590"/>
                  </a:lnTo>
                  <a:lnTo>
                    <a:pt x="3408781" y="1698752"/>
                  </a:lnTo>
                  <a:lnTo>
                    <a:pt x="3408781" y="1661998"/>
                  </a:lnTo>
                  <a:lnTo>
                    <a:pt x="2892666" y="1145971"/>
                  </a:lnTo>
                  <a:lnTo>
                    <a:pt x="3166884" y="872312"/>
                  </a:lnTo>
                  <a:lnTo>
                    <a:pt x="3817162" y="872312"/>
                  </a:lnTo>
                  <a:lnTo>
                    <a:pt x="4308322" y="1362989"/>
                  </a:lnTo>
                  <a:lnTo>
                    <a:pt x="3476218" y="1362989"/>
                  </a:lnTo>
                  <a:lnTo>
                    <a:pt x="3476218" y="1389418"/>
                  </a:lnTo>
                  <a:lnTo>
                    <a:pt x="4334383" y="1389037"/>
                  </a:lnTo>
                  <a:lnTo>
                    <a:pt x="4644415" y="1698752"/>
                  </a:lnTo>
                  <a:lnTo>
                    <a:pt x="4644415" y="1623860"/>
                  </a:lnTo>
                  <a:lnTo>
                    <a:pt x="4409389" y="1388999"/>
                  </a:lnTo>
                  <a:lnTo>
                    <a:pt x="4539602" y="1388935"/>
                  </a:lnTo>
                  <a:lnTo>
                    <a:pt x="4870678" y="1059332"/>
                  </a:lnTo>
                  <a:lnTo>
                    <a:pt x="5320081" y="1059332"/>
                  </a:lnTo>
                  <a:lnTo>
                    <a:pt x="5320081" y="1032675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0" name="Google Shape;150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79400" y="1477134"/>
              <a:ext cx="107221" cy="106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22"/>
            <p:cNvSpPr/>
            <p:nvPr/>
          </p:nvSpPr>
          <p:spPr>
            <a:xfrm>
              <a:off x="16539164" y="1970778"/>
              <a:ext cx="106044" cy="107314"/>
            </a:xfrm>
            <a:custGeom>
              <a:rect b="b" l="l" r="r" t="t"/>
              <a:pathLst>
                <a:path extrusionOk="0" h="107314" w="106044">
                  <a:moveTo>
                    <a:pt x="52375" y="0"/>
                  </a:moveTo>
                  <a:lnTo>
                    <a:pt x="32036" y="4804"/>
                  </a:lnTo>
                  <a:lnTo>
                    <a:pt x="15636" y="16420"/>
                  </a:lnTo>
                  <a:lnTo>
                    <a:pt x="4512" y="33413"/>
                  </a:lnTo>
                  <a:lnTo>
                    <a:pt x="0" y="54343"/>
                  </a:lnTo>
                  <a:lnTo>
                    <a:pt x="4584" y="74875"/>
                  </a:lnTo>
                  <a:lnTo>
                    <a:pt x="15829" y="91601"/>
                  </a:lnTo>
                  <a:lnTo>
                    <a:pt x="32252" y="102858"/>
                  </a:lnTo>
                  <a:lnTo>
                    <a:pt x="52375" y="106981"/>
                  </a:lnTo>
                  <a:lnTo>
                    <a:pt x="72819" y="102986"/>
                  </a:lnTo>
                  <a:lnTo>
                    <a:pt x="89824" y="91901"/>
                  </a:lnTo>
                  <a:lnTo>
                    <a:pt x="101449" y="75074"/>
                  </a:lnTo>
                  <a:lnTo>
                    <a:pt x="105755" y="53851"/>
                  </a:lnTo>
                  <a:lnTo>
                    <a:pt x="101583" y="33033"/>
                  </a:lnTo>
                  <a:lnTo>
                    <a:pt x="90181" y="15900"/>
                  </a:lnTo>
                  <a:lnTo>
                    <a:pt x="73221" y="4279"/>
                  </a:lnTo>
                  <a:lnTo>
                    <a:pt x="52375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oogle Shape;152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636518" y="2289252"/>
              <a:ext cx="105755" cy="10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932269" y="1826247"/>
              <a:ext cx="105253" cy="105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9592922" y="980037"/>
              <a:ext cx="106248" cy="105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457280" y="344332"/>
              <a:ext cx="105253" cy="1057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8211817" y="1314321"/>
              <a:ext cx="104269" cy="106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8389718" y="2379675"/>
              <a:ext cx="105242" cy="106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22"/>
            <p:cNvSpPr/>
            <p:nvPr/>
          </p:nvSpPr>
          <p:spPr>
            <a:xfrm>
              <a:off x="18956001" y="2942007"/>
              <a:ext cx="107315" cy="106680"/>
            </a:xfrm>
            <a:custGeom>
              <a:rect b="b" l="l" r="r" t="t"/>
              <a:pathLst>
                <a:path extrusionOk="0" h="106680" w="107315">
                  <a:moveTo>
                    <a:pt x="53359" y="0"/>
                  </a:moveTo>
                  <a:lnTo>
                    <a:pt x="32724" y="4095"/>
                  </a:lnTo>
                  <a:lnTo>
                    <a:pt x="15748" y="15345"/>
                  </a:lnTo>
                  <a:lnTo>
                    <a:pt x="4238" y="32194"/>
                  </a:lnTo>
                  <a:lnTo>
                    <a:pt x="0" y="53087"/>
                  </a:lnTo>
                  <a:lnTo>
                    <a:pt x="4230" y="73748"/>
                  </a:lnTo>
                  <a:lnTo>
                    <a:pt x="15685" y="90728"/>
                  </a:lnTo>
                  <a:lnTo>
                    <a:pt x="32512" y="102233"/>
                  </a:lnTo>
                  <a:lnTo>
                    <a:pt x="52857" y="106467"/>
                  </a:lnTo>
                  <a:lnTo>
                    <a:pt x="73431" y="102367"/>
                  </a:lnTo>
                  <a:lnTo>
                    <a:pt x="90346" y="91086"/>
                  </a:lnTo>
                  <a:lnTo>
                    <a:pt x="101982" y="74150"/>
                  </a:lnTo>
                  <a:lnTo>
                    <a:pt x="106719" y="53087"/>
                  </a:lnTo>
                  <a:lnTo>
                    <a:pt x="101990" y="32604"/>
                  </a:lnTo>
                  <a:lnTo>
                    <a:pt x="90409" y="15710"/>
                  </a:lnTo>
                  <a:lnTo>
                    <a:pt x="73643" y="4232"/>
                  </a:lnTo>
                  <a:lnTo>
                    <a:pt x="53359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9" name="Google Shape;159;p2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4726693" y="2527417"/>
              <a:ext cx="106269" cy="106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22"/>
            <p:cNvSpPr/>
            <p:nvPr/>
          </p:nvSpPr>
          <p:spPr>
            <a:xfrm>
              <a:off x="16196259" y="2293943"/>
              <a:ext cx="3748405" cy="349250"/>
            </a:xfrm>
            <a:custGeom>
              <a:rect b="b" l="l" r="r" t="t"/>
              <a:pathLst>
                <a:path extrusionOk="0" h="349250" w="3748405">
                  <a:moveTo>
                    <a:pt x="105244" y="295757"/>
                  </a:moveTo>
                  <a:lnTo>
                    <a:pt x="101066" y="274840"/>
                  </a:lnTo>
                  <a:lnTo>
                    <a:pt x="89662" y="257987"/>
                  </a:lnTo>
                  <a:lnTo>
                    <a:pt x="72707" y="246735"/>
                  </a:lnTo>
                  <a:lnTo>
                    <a:pt x="51854" y="242633"/>
                  </a:lnTo>
                  <a:lnTo>
                    <a:pt x="31318" y="246735"/>
                  </a:lnTo>
                  <a:lnTo>
                    <a:pt x="14605" y="257987"/>
                  </a:lnTo>
                  <a:lnTo>
                    <a:pt x="3568" y="274840"/>
                  </a:lnTo>
                  <a:lnTo>
                    <a:pt x="0" y="295757"/>
                  </a:lnTo>
                  <a:lnTo>
                    <a:pt x="4000" y="316382"/>
                  </a:lnTo>
                  <a:lnTo>
                    <a:pt x="14998" y="333349"/>
                  </a:lnTo>
                  <a:lnTo>
                    <a:pt x="31457" y="344855"/>
                  </a:lnTo>
                  <a:lnTo>
                    <a:pt x="51854" y="349084"/>
                  </a:lnTo>
                  <a:lnTo>
                    <a:pt x="72771" y="344335"/>
                  </a:lnTo>
                  <a:lnTo>
                    <a:pt x="89852" y="332892"/>
                  </a:lnTo>
                  <a:lnTo>
                    <a:pt x="101282" y="316217"/>
                  </a:lnTo>
                  <a:lnTo>
                    <a:pt x="105244" y="295757"/>
                  </a:lnTo>
                  <a:close/>
                </a:path>
                <a:path extrusionOk="0" h="349250" w="3748405">
                  <a:moveTo>
                    <a:pt x="3747986" y="52628"/>
                  </a:moveTo>
                  <a:lnTo>
                    <a:pt x="3743820" y="32626"/>
                  </a:lnTo>
                  <a:lnTo>
                    <a:pt x="3732428" y="15849"/>
                  </a:lnTo>
                  <a:lnTo>
                    <a:pt x="3715474" y="4292"/>
                  </a:lnTo>
                  <a:lnTo>
                    <a:pt x="3694633" y="0"/>
                  </a:lnTo>
                  <a:lnTo>
                    <a:pt x="3674275" y="4292"/>
                  </a:lnTo>
                  <a:lnTo>
                    <a:pt x="3657435" y="15849"/>
                  </a:lnTo>
                  <a:lnTo>
                    <a:pt x="3645979" y="32626"/>
                  </a:lnTo>
                  <a:lnTo>
                    <a:pt x="3641737" y="52628"/>
                  </a:lnTo>
                  <a:lnTo>
                    <a:pt x="3645979" y="73406"/>
                  </a:lnTo>
                  <a:lnTo>
                    <a:pt x="3657435" y="90271"/>
                  </a:lnTo>
                  <a:lnTo>
                    <a:pt x="3674275" y="101714"/>
                  </a:lnTo>
                  <a:lnTo>
                    <a:pt x="3694633" y="106248"/>
                  </a:lnTo>
                  <a:lnTo>
                    <a:pt x="3715474" y="101930"/>
                  </a:lnTo>
                  <a:lnTo>
                    <a:pt x="3732428" y="90271"/>
                  </a:lnTo>
                  <a:lnTo>
                    <a:pt x="3743820" y="73202"/>
                  </a:lnTo>
                  <a:lnTo>
                    <a:pt x="3747986" y="52628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" name="Google Shape;161;p2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8092241" y="2029340"/>
              <a:ext cx="104761" cy="106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8186121" y="43170"/>
              <a:ext cx="105755" cy="105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9106696" y="344332"/>
              <a:ext cx="104761" cy="1057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22"/>
            <p:cNvSpPr/>
            <p:nvPr/>
          </p:nvSpPr>
          <p:spPr>
            <a:xfrm>
              <a:off x="15388335" y="520741"/>
              <a:ext cx="106044" cy="106679"/>
            </a:xfrm>
            <a:custGeom>
              <a:rect b="b" l="l" r="r" t="t"/>
              <a:pathLst>
                <a:path extrusionOk="0" h="106679" w="106044">
                  <a:moveTo>
                    <a:pt x="52867" y="0"/>
                  </a:moveTo>
                  <a:lnTo>
                    <a:pt x="32029" y="4263"/>
                  </a:lnTo>
                  <a:lnTo>
                    <a:pt x="15125" y="15754"/>
                  </a:lnTo>
                  <a:lnTo>
                    <a:pt x="3875" y="32525"/>
                  </a:lnTo>
                  <a:lnTo>
                    <a:pt x="0" y="52626"/>
                  </a:lnTo>
                  <a:lnTo>
                    <a:pt x="4091" y="73334"/>
                  </a:lnTo>
                  <a:lnTo>
                    <a:pt x="15317" y="90480"/>
                  </a:lnTo>
                  <a:lnTo>
                    <a:pt x="32101" y="102161"/>
                  </a:lnTo>
                  <a:lnTo>
                    <a:pt x="52867" y="106478"/>
                  </a:lnTo>
                  <a:lnTo>
                    <a:pt x="73429" y="102169"/>
                  </a:lnTo>
                  <a:lnTo>
                    <a:pt x="90243" y="90541"/>
                  </a:lnTo>
                  <a:lnTo>
                    <a:pt x="101591" y="73542"/>
                  </a:lnTo>
                  <a:lnTo>
                    <a:pt x="105755" y="53118"/>
                  </a:lnTo>
                  <a:lnTo>
                    <a:pt x="101591" y="32802"/>
                  </a:lnTo>
                  <a:lnTo>
                    <a:pt x="90243" y="16000"/>
                  </a:lnTo>
                  <a:lnTo>
                    <a:pt x="73429" y="4478"/>
                  </a:lnTo>
                  <a:lnTo>
                    <a:pt x="52867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5" name="Google Shape;165;p2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5939813" y="851068"/>
              <a:ext cx="150183" cy="150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8013673" y="527915"/>
              <a:ext cx="149231" cy="149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9495579" y="530372"/>
              <a:ext cx="149231" cy="150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5149658" y="1526298"/>
              <a:ext cx="150738" cy="1499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22"/>
            <p:cNvSpPr/>
            <p:nvPr/>
          </p:nvSpPr>
          <p:spPr>
            <a:xfrm>
              <a:off x="20062596" y="0"/>
              <a:ext cx="41909" cy="34290"/>
            </a:xfrm>
            <a:custGeom>
              <a:rect b="b" l="l" r="r" t="t"/>
              <a:pathLst>
                <a:path extrusionOk="0" h="34290" w="41909">
                  <a:moveTo>
                    <a:pt x="29511" y="0"/>
                  </a:moveTo>
                  <a:lnTo>
                    <a:pt x="0" y="0"/>
                  </a:lnTo>
                  <a:lnTo>
                    <a:pt x="7541" y="11232"/>
                  </a:lnTo>
                  <a:lnTo>
                    <a:pt x="41503" y="34100"/>
                  </a:lnTo>
                  <a:lnTo>
                    <a:pt x="41503" y="8086"/>
                  </a:lnTo>
                  <a:lnTo>
                    <a:pt x="29511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0" name="Google Shape;170;p2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6443840" y="0"/>
              <a:ext cx="249510" cy="127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2"/>
            <p:cNvSpPr/>
            <p:nvPr/>
          </p:nvSpPr>
          <p:spPr>
            <a:xfrm>
              <a:off x="15062212" y="5"/>
              <a:ext cx="4950459" cy="3126105"/>
            </a:xfrm>
            <a:custGeom>
              <a:rect b="b" l="l" r="r" t="t"/>
              <a:pathLst>
                <a:path extrusionOk="0" h="3126105" w="4950459">
                  <a:moveTo>
                    <a:pt x="291045" y="1929752"/>
                  </a:moveTo>
                  <a:lnTo>
                    <a:pt x="283210" y="1888642"/>
                  </a:lnTo>
                  <a:lnTo>
                    <a:pt x="272732" y="1873034"/>
                  </a:lnTo>
                  <a:lnTo>
                    <a:pt x="272732" y="1929752"/>
                  </a:lnTo>
                  <a:lnTo>
                    <a:pt x="265963" y="1963851"/>
                  </a:lnTo>
                  <a:lnTo>
                    <a:pt x="247434" y="1991804"/>
                  </a:lnTo>
                  <a:lnTo>
                    <a:pt x="219824" y="2010537"/>
                  </a:lnTo>
                  <a:lnTo>
                    <a:pt x="185801" y="2016975"/>
                  </a:lnTo>
                  <a:lnTo>
                    <a:pt x="151269" y="2010537"/>
                  </a:lnTo>
                  <a:lnTo>
                    <a:pt x="123469" y="1991804"/>
                  </a:lnTo>
                  <a:lnTo>
                    <a:pt x="104825" y="1963851"/>
                  </a:lnTo>
                  <a:lnTo>
                    <a:pt x="97815" y="1929752"/>
                  </a:lnTo>
                  <a:lnTo>
                    <a:pt x="104686" y="1895868"/>
                  </a:lnTo>
                  <a:lnTo>
                    <a:pt x="123469" y="1868055"/>
                  </a:lnTo>
                  <a:lnTo>
                    <a:pt x="151422" y="1849234"/>
                  </a:lnTo>
                  <a:lnTo>
                    <a:pt x="185801" y="1842300"/>
                  </a:lnTo>
                  <a:lnTo>
                    <a:pt x="219824" y="1849158"/>
                  </a:lnTo>
                  <a:lnTo>
                    <a:pt x="247434" y="1867865"/>
                  </a:lnTo>
                  <a:lnTo>
                    <a:pt x="265963" y="1895665"/>
                  </a:lnTo>
                  <a:lnTo>
                    <a:pt x="272732" y="1929752"/>
                  </a:lnTo>
                  <a:lnTo>
                    <a:pt x="272732" y="1873034"/>
                  </a:lnTo>
                  <a:lnTo>
                    <a:pt x="260654" y="1855025"/>
                  </a:lnTo>
                  <a:lnTo>
                    <a:pt x="241769" y="1842300"/>
                  </a:lnTo>
                  <a:lnTo>
                    <a:pt x="226974" y="1832343"/>
                  </a:lnTo>
                  <a:lnTo>
                    <a:pt x="185801" y="1824024"/>
                  </a:lnTo>
                  <a:lnTo>
                    <a:pt x="144589" y="1832343"/>
                  </a:lnTo>
                  <a:lnTo>
                    <a:pt x="110807" y="1855025"/>
                  </a:lnTo>
                  <a:lnTo>
                    <a:pt x="87947" y="1888642"/>
                  </a:lnTo>
                  <a:lnTo>
                    <a:pt x="79540" y="1929752"/>
                  </a:lnTo>
                  <a:lnTo>
                    <a:pt x="87947" y="1971001"/>
                  </a:lnTo>
                  <a:lnTo>
                    <a:pt x="110807" y="2005152"/>
                  </a:lnTo>
                  <a:lnTo>
                    <a:pt x="144589" y="2028405"/>
                  </a:lnTo>
                  <a:lnTo>
                    <a:pt x="185801" y="2037003"/>
                  </a:lnTo>
                  <a:lnTo>
                    <a:pt x="226618" y="2028405"/>
                  </a:lnTo>
                  <a:lnTo>
                    <a:pt x="243065" y="2016975"/>
                  </a:lnTo>
                  <a:lnTo>
                    <a:pt x="260096" y="2005152"/>
                  </a:lnTo>
                  <a:lnTo>
                    <a:pt x="282727" y="1971001"/>
                  </a:lnTo>
                  <a:lnTo>
                    <a:pt x="291045" y="1929752"/>
                  </a:lnTo>
                  <a:close/>
                </a:path>
                <a:path extrusionOk="0" h="3126105" w="4950459">
                  <a:moveTo>
                    <a:pt x="334530" y="1609318"/>
                  </a:moveTo>
                  <a:lnTo>
                    <a:pt x="328536" y="1565338"/>
                  </a:lnTo>
                  <a:lnTo>
                    <a:pt x="311632" y="1525473"/>
                  </a:lnTo>
                  <a:lnTo>
                    <a:pt x="305879" y="1518005"/>
                  </a:lnTo>
                  <a:lnTo>
                    <a:pt x="305879" y="1609318"/>
                  </a:lnTo>
                  <a:lnTo>
                    <a:pt x="298742" y="1653527"/>
                  </a:lnTo>
                  <a:lnTo>
                    <a:pt x="278917" y="1691855"/>
                  </a:lnTo>
                  <a:lnTo>
                    <a:pt x="248780" y="1722043"/>
                  </a:lnTo>
                  <a:lnTo>
                    <a:pt x="210705" y="1741805"/>
                  </a:lnTo>
                  <a:lnTo>
                    <a:pt x="167043" y="1748904"/>
                  </a:lnTo>
                  <a:lnTo>
                    <a:pt x="122936" y="1741805"/>
                  </a:lnTo>
                  <a:lnTo>
                    <a:pt x="84670" y="1722043"/>
                  </a:lnTo>
                  <a:lnTo>
                    <a:pt x="54533" y="1691855"/>
                  </a:lnTo>
                  <a:lnTo>
                    <a:pt x="34772" y="1653527"/>
                  </a:lnTo>
                  <a:lnTo>
                    <a:pt x="27686" y="1609318"/>
                  </a:lnTo>
                  <a:lnTo>
                    <a:pt x="34772" y="1565821"/>
                  </a:lnTo>
                  <a:lnTo>
                    <a:pt x="54533" y="1527937"/>
                  </a:lnTo>
                  <a:lnTo>
                    <a:pt x="84670" y="1497977"/>
                  </a:lnTo>
                  <a:lnTo>
                    <a:pt x="122936" y="1478280"/>
                  </a:lnTo>
                  <a:lnTo>
                    <a:pt x="167043" y="1471206"/>
                  </a:lnTo>
                  <a:lnTo>
                    <a:pt x="210705" y="1478280"/>
                  </a:lnTo>
                  <a:lnTo>
                    <a:pt x="248780" y="1497977"/>
                  </a:lnTo>
                  <a:lnTo>
                    <a:pt x="278917" y="1527937"/>
                  </a:lnTo>
                  <a:lnTo>
                    <a:pt x="298742" y="1565821"/>
                  </a:lnTo>
                  <a:lnTo>
                    <a:pt x="305879" y="1609318"/>
                  </a:lnTo>
                  <a:lnTo>
                    <a:pt x="305879" y="1518005"/>
                  </a:lnTo>
                  <a:lnTo>
                    <a:pt x="285432" y="1491462"/>
                  </a:lnTo>
                  <a:lnTo>
                    <a:pt x="259448" y="1471206"/>
                  </a:lnTo>
                  <a:lnTo>
                    <a:pt x="251523" y="1465021"/>
                  </a:lnTo>
                  <a:lnTo>
                    <a:pt x="211531" y="1447901"/>
                  </a:lnTo>
                  <a:lnTo>
                    <a:pt x="167043" y="1441805"/>
                  </a:lnTo>
                  <a:lnTo>
                    <a:pt x="122745" y="1447901"/>
                  </a:lnTo>
                  <a:lnTo>
                    <a:pt x="82880" y="1465021"/>
                  </a:lnTo>
                  <a:lnTo>
                    <a:pt x="49047" y="1491462"/>
                  </a:lnTo>
                  <a:lnTo>
                    <a:pt x="22885" y="1525473"/>
                  </a:lnTo>
                  <a:lnTo>
                    <a:pt x="5994" y="1565338"/>
                  </a:lnTo>
                  <a:lnTo>
                    <a:pt x="0" y="1609318"/>
                  </a:lnTo>
                  <a:lnTo>
                    <a:pt x="5613" y="1654200"/>
                  </a:lnTo>
                  <a:lnTo>
                    <a:pt x="22313" y="1694383"/>
                  </a:lnTo>
                  <a:lnTo>
                    <a:pt x="48475" y="1728343"/>
                  </a:lnTo>
                  <a:lnTo>
                    <a:pt x="82423" y="1754517"/>
                  </a:lnTo>
                  <a:lnTo>
                    <a:pt x="122504" y="1771357"/>
                  </a:lnTo>
                  <a:lnTo>
                    <a:pt x="167043" y="1777314"/>
                  </a:lnTo>
                  <a:lnTo>
                    <a:pt x="211531" y="1771446"/>
                  </a:lnTo>
                  <a:lnTo>
                    <a:pt x="251523" y="1754619"/>
                  </a:lnTo>
                  <a:lnTo>
                    <a:pt x="285432" y="1728431"/>
                  </a:lnTo>
                  <a:lnTo>
                    <a:pt x="311632" y="1694434"/>
                  </a:lnTo>
                  <a:lnTo>
                    <a:pt x="328536" y="1654200"/>
                  </a:lnTo>
                  <a:lnTo>
                    <a:pt x="334530" y="1609318"/>
                  </a:lnTo>
                  <a:close/>
                </a:path>
                <a:path extrusionOk="0" h="3126105" w="4950459">
                  <a:moveTo>
                    <a:pt x="482777" y="569150"/>
                  </a:moveTo>
                  <a:lnTo>
                    <a:pt x="474002" y="527964"/>
                  </a:lnTo>
                  <a:lnTo>
                    <a:pt x="464527" y="513905"/>
                  </a:lnTo>
                  <a:lnTo>
                    <a:pt x="464527" y="569150"/>
                  </a:lnTo>
                  <a:lnTo>
                    <a:pt x="457644" y="603643"/>
                  </a:lnTo>
                  <a:lnTo>
                    <a:pt x="438810" y="631393"/>
                  </a:lnTo>
                  <a:lnTo>
                    <a:pt x="410705" y="650011"/>
                  </a:lnTo>
                  <a:lnTo>
                    <a:pt x="376008" y="657123"/>
                  </a:lnTo>
                  <a:lnTo>
                    <a:pt x="342049" y="650163"/>
                  </a:lnTo>
                  <a:lnTo>
                    <a:pt x="314007" y="631240"/>
                  </a:lnTo>
                  <a:lnTo>
                    <a:pt x="294868" y="603338"/>
                  </a:lnTo>
                  <a:lnTo>
                    <a:pt x="287566" y="569417"/>
                  </a:lnTo>
                  <a:lnTo>
                    <a:pt x="294792" y="535101"/>
                  </a:lnTo>
                  <a:lnTo>
                    <a:pt x="313817" y="507060"/>
                  </a:lnTo>
                  <a:lnTo>
                    <a:pt x="341858" y="488137"/>
                  </a:lnTo>
                  <a:lnTo>
                    <a:pt x="376008" y="481203"/>
                  </a:lnTo>
                  <a:lnTo>
                    <a:pt x="410489" y="488149"/>
                  </a:lnTo>
                  <a:lnTo>
                    <a:pt x="438619" y="507022"/>
                  </a:lnTo>
                  <a:lnTo>
                    <a:pt x="457568" y="534987"/>
                  </a:lnTo>
                  <a:lnTo>
                    <a:pt x="464527" y="569150"/>
                  </a:lnTo>
                  <a:lnTo>
                    <a:pt x="464527" y="513905"/>
                  </a:lnTo>
                  <a:lnTo>
                    <a:pt x="451256" y="494182"/>
                  </a:lnTo>
                  <a:lnTo>
                    <a:pt x="432130" y="481203"/>
                  </a:lnTo>
                  <a:lnTo>
                    <a:pt x="417563" y="471322"/>
                  </a:lnTo>
                  <a:lnTo>
                    <a:pt x="376008" y="462927"/>
                  </a:lnTo>
                  <a:lnTo>
                    <a:pt x="334822" y="471322"/>
                  </a:lnTo>
                  <a:lnTo>
                    <a:pt x="301053" y="494182"/>
                  </a:lnTo>
                  <a:lnTo>
                    <a:pt x="278206" y="527964"/>
                  </a:lnTo>
                  <a:lnTo>
                    <a:pt x="269811" y="569150"/>
                  </a:lnTo>
                  <a:lnTo>
                    <a:pt x="278206" y="610679"/>
                  </a:lnTo>
                  <a:lnTo>
                    <a:pt x="301053" y="644271"/>
                  </a:lnTo>
                  <a:lnTo>
                    <a:pt x="334822" y="666927"/>
                  </a:lnTo>
                  <a:lnTo>
                    <a:pt x="376008" y="675640"/>
                  </a:lnTo>
                  <a:lnTo>
                    <a:pt x="417296" y="667169"/>
                  </a:lnTo>
                  <a:lnTo>
                    <a:pt x="432130" y="657123"/>
                  </a:lnTo>
                  <a:lnTo>
                    <a:pt x="451269" y="644182"/>
                  </a:lnTo>
                  <a:lnTo>
                    <a:pt x="474294" y="610298"/>
                  </a:lnTo>
                  <a:lnTo>
                    <a:pt x="482777" y="569150"/>
                  </a:lnTo>
                  <a:close/>
                </a:path>
                <a:path extrusionOk="0" h="3126105" w="4950459">
                  <a:moveTo>
                    <a:pt x="1116228" y="926185"/>
                  </a:moveTo>
                  <a:lnTo>
                    <a:pt x="1110234" y="881570"/>
                  </a:lnTo>
                  <a:lnTo>
                    <a:pt x="1093343" y="841476"/>
                  </a:lnTo>
                  <a:lnTo>
                    <a:pt x="1088085" y="834669"/>
                  </a:lnTo>
                  <a:lnTo>
                    <a:pt x="1088085" y="926185"/>
                  </a:lnTo>
                  <a:lnTo>
                    <a:pt x="1081151" y="970305"/>
                  </a:lnTo>
                  <a:lnTo>
                    <a:pt x="1061288" y="1008621"/>
                  </a:lnTo>
                  <a:lnTo>
                    <a:pt x="1030922" y="1038834"/>
                  </a:lnTo>
                  <a:lnTo>
                    <a:pt x="992441" y="1058659"/>
                  </a:lnTo>
                  <a:lnTo>
                    <a:pt x="948245" y="1065771"/>
                  </a:lnTo>
                  <a:lnTo>
                    <a:pt x="904417" y="1058659"/>
                  </a:lnTo>
                  <a:lnTo>
                    <a:pt x="866457" y="1038910"/>
                  </a:lnTo>
                  <a:lnTo>
                    <a:pt x="836536" y="1008888"/>
                  </a:lnTo>
                  <a:lnTo>
                    <a:pt x="816927" y="970927"/>
                  </a:lnTo>
                  <a:lnTo>
                    <a:pt x="809904" y="927417"/>
                  </a:lnTo>
                  <a:lnTo>
                    <a:pt x="816940" y="883107"/>
                  </a:lnTo>
                  <a:lnTo>
                    <a:pt x="836561" y="844765"/>
                  </a:lnTo>
                  <a:lnTo>
                    <a:pt x="866559" y="814616"/>
                  </a:lnTo>
                  <a:lnTo>
                    <a:pt x="904697" y="794893"/>
                  </a:lnTo>
                  <a:lnTo>
                    <a:pt x="948740" y="787819"/>
                  </a:lnTo>
                  <a:lnTo>
                    <a:pt x="992378" y="794893"/>
                  </a:lnTo>
                  <a:lnTo>
                    <a:pt x="1030376" y="814539"/>
                  </a:lnTo>
                  <a:lnTo>
                    <a:pt x="1060526" y="844499"/>
                  </a:lnTo>
                  <a:lnTo>
                    <a:pt x="1080516" y="882472"/>
                  </a:lnTo>
                  <a:lnTo>
                    <a:pt x="1088085" y="926185"/>
                  </a:lnTo>
                  <a:lnTo>
                    <a:pt x="1088085" y="834669"/>
                  </a:lnTo>
                  <a:lnTo>
                    <a:pt x="1041603" y="787819"/>
                  </a:lnTo>
                  <a:lnTo>
                    <a:pt x="993228" y="764616"/>
                  </a:lnTo>
                  <a:lnTo>
                    <a:pt x="948740" y="758913"/>
                  </a:lnTo>
                  <a:lnTo>
                    <a:pt x="904417" y="764616"/>
                  </a:lnTo>
                  <a:lnTo>
                    <a:pt x="864450" y="781367"/>
                  </a:lnTo>
                  <a:lnTo>
                    <a:pt x="830503" y="807529"/>
                  </a:lnTo>
                  <a:lnTo>
                    <a:pt x="804214" y="841476"/>
                  </a:lnTo>
                  <a:lnTo>
                    <a:pt x="787234" y="881570"/>
                  </a:lnTo>
                  <a:lnTo>
                    <a:pt x="781215" y="926185"/>
                  </a:lnTo>
                  <a:lnTo>
                    <a:pt x="787234" y="970584"/>
                  </a:lnTo>
                  <a:lnTo>
                    <a:pt x="804214" y="1010564"/>
                  </a:lnTo>
                  <a:lnTo>
                    <a:pt x="830503" y="1044498"/>
                  </a:lnTo>
                  <a:lnTo>
                    <a:pt x="864450" y="1070737"/>
                  </a:lnTo>
                  <a:lnTo>
                    <a:pt x="904417" y="1087678"/>
                  </a:lnTo>
                  <a:lnTo>
                    <a:pt x="948740" y="1093685"/>
                  </a:lnTo>
                  <a:lnTo>
                    <a:pt x="993267" y="1087678"/>
                  </a:lnTo>
                  <a:lnTo>
                    <a:pt x="1033348" y="1070737"/>
                  </a:lnTo>
                  <a:lnTo>
                    <a:pt x="1039774" y="1065771"/>
                  </a:lnTo>
                  <a:lnTo>
                    <a:pt x="1067333" y="1044498"/>
                  </a:lnTo>
                  <a:lnTo>
                    <a:pt x="1093571" y="1010564"/>
                  </a:lnTo>
                  <a:lnTo>
                    <a:pt x="1110411" y="970584"/>
                  </a:lnTo>
                  <a:lnTo>
                    <a:pt x="1116228" y="926185"/>
                  </a:lnTo>
                  <a:close/>
                </a:path>
                <a:path extrusionOk="0" h="3126105" w="4950459">
                  <a:moveTo>
                    <a:pt x="1301521" y="2589187"/>
                  </a:moveTo>
                  <a:lnTo>
                    <a:pt x="1291780" y="2540698"/>
                  </a:lnTo>
                  <a:lnTo>
                    <a:pt x="1279829" y="2522944"/>
                  </a:lnTo>
                  <a:lnTo>
                    <a:pt x="1279829" y="2589187"/>
                  </a:lnTo>
                  <a:lnTo>
                    <a:pt x="1271739" y="2628836"/>
                  </a:lnTo>
                  <a:lnTo>
                    <a:pt x="1249616" y="2661628"/>
                  </a:lnTo>
                  <a:lnTo>
                    <a:pt x="1216647" y="2683967"/>
                  </a:lnTo>
                  <a:lnTo>
                    <a:pt x="1176032" y="2692209"/>
                  </a:lnTo>
                  <a:lnTo>
                    <a:pt x="1136434" y="2683967"/>
                  </a:lnTo>
                  <a:lnTo>
                    <a:pt x="1103718" y="2661628"/>
                  </a:lnTo>
                  <a:lnTo>
                    <a:pt x="1081481" y="2628836"/>
                  </a:lnTo>
                  <a:lnTo>
                    <a:pt x="1073264" y="2589187"/>
                  </a:lnTo>
                  <a:lnTo>
                    <a:pt x="1081328" y="2548750"/>
                  </a:lnTo>
                  <a:lnTo>
                    <a:pt x="1103337" y="2515679"/>
                  </a:lnTo>
                  <a:lnTo>
                    <a:pt x="1136002" y="2493353"/>
                  </a:lnTo>
                  <a:lnTo>
                    <a:pt x="1176032" y="2485161"/>
                  </a:lnTo>
                  <a:lnTo>
                    <a:pt x="1216647" y="2493670"/>
                  </a:lnTo>
                  <a:lnTo>
                    <a:pt x="1249616" y="2515959"/>
                  </a:lnTo>
                  <a:lnTo>
                    <a:pt x="1271739" y="2548852"/>
                  </a:lnTo>
                  <a:lnTo>
                    <a:pt x="1279829" y="2589187"/>
                  </a:lnTo>
                  <a:lnTo>
                    <a:pt x="1279829" y="2522944"/>
                  </a:lnTo>
                  <a:lnTo>
                    <a:pt x="1265097" y="2501036"/>
                  </a:lnTo>
                  <a:lnTo>
                    <a:pt x="1241488" y="2485161"/>
                  </a:lnTo>
                  <a:lnTo>
                    <a:pt x="1225257" y="2474239"/>
                  </a:lnTo>
                  <a:lnTo>
                    <a:pt x="1176032" y="2464409"/>
                  </a:lnTo>
                  <a:lnTo>
                    <a:pt x="1128229" y="2474239"/>
                  </a:lnTo>
                  <a:lnTo>
                    <a:pt x="1088580" y="2501036"/>
                  </a:lnTo>
                  <a:lnTo>
                    <a:pt x="1061516" y="2540698"/>
                  </a:lnTo>
                  <a:lnTo>
                    <a:pt x="1051509" y="2589187"/>
                  </a:lnTo>
                  <a:lnTo>
                    <a:pt x="1061377" y="2637396"/>
                  </a:lnTo>
                  <a:lnTo>
                    <a:pt x="1088186" y="2677198"/>
                  </a:lnTo>
                  <a:lnTo>
                    <a:pt x="1127798" y="2704249"/>
                  </a:lnTo>
                  <a:lnTo>
                    <a:pt x="1176032" y="2714231"/>
                  </a:lnTo>
                  <a:lnTo>
                    <a:pt x="1224826" y="2704249"/>
                  </a:lnTo>
                  <a:lnTo>
                    <a:pt x="1242580" y="2692209"/>
                  </a:lnTo>
                  <a:lnTo>
                    <a:pt x="1264716" y="2677198"/>
                  </a:lnTo>
                  <a:lnTo>
                    <a:pt x="1291640" y="2637396"/>
                  </a:lnTo>
                  <a:lnTo>
                    <a:pt x="1301521" y="2589187"/>
                  </a:lnTo>
                  <a:close/>
                </a:path>
                <a:path extrusionOk="0" h="3126105" w="4950459">
                  <a:moveTo>
                    <a:pt x="1554073" y="1155"/>
                  </a:moveTo>
                  <a:lnTo>
                    <a:pt x="1553845" y="0"/>
                  </a:lnTo>
                  <a:lnTo>
                    <a:pt x="1459433" y="0"/>
                  </a:lnTo>
                  <a:lnTo>
                    <a:pt x="1459191" y="1155"/>
                  </a:lnTo>
                  <a:lnTo>
                    <a:pt x="1462976" y="19799"/>
                  </a:lnTo>
                  <a:lnTo>
                    <a:pt x="1473187" y="35039"/>
                  </a:lnTo>
                  <a:lnTo>
                    <a:pt x="1488135" y="45326"/>
                  </a:lnTo>
                  <a:lnTo>
                    <a:pt x="1506105" y="49098"/>
                  </a:lnTo>
                  <a:lnTo>
                    <a:pt x="1525079" y="45326"/>
                  </a:lnTo>
                  <a:lnTo>
                    <a:pt x="1540294" y="35039"/>
                  </a:lnTo>
                  <a:lnTo>
                    <a:pt x="1550416" y="19799"/>
                  </a:lnTo>
                  <a:lnTo>
                    <a:pt x="1554073" y="1155"/>
                  </a:lnTo>
                  <a:close/>
                </a:path>
                <a:path extrusionOk="0" h="3126105" w="4950459">
                  <a:moveTo>
                    <a:pt x="1620735" y="562254"/>
                  </a:moveTo>
                  <a:lnTo>
                    <a:pt x="1612493" y="521500"/>
                  </a:lnTo>
                  <a:lnTo>
                    <a:pt x="1602981" y="507301"/>
                  </a:lnTo>
                  <a:lnTo>
                    <a:pt x="1602981" y="562254"/>
                  </a:lnTo>
                  <a:lnTo>
                    <a:pt x="1596301" y="596773"/>
                  </a:lnTo>
                  <a:lnTo>
                    <a:pt x="1577454" y="624789"/>
                  </a:lnTo>
                  <a:lnTo>
                    <a:pt x="1549234" y="643572"/>
                  </a:lnTo>
                  <a:lnTo>
                    <a:pt x="1514487" y="650443"/>
                  </a:lnTo>
                  <a:lnTo>
                    <a:pt x="1480616" y="643597"/>
                  </a:lnTo>
                  <a:lnTo>
                    <a:pt x="1452803" y="624941"/>
                  </a:lnTo>
                  <a:lnTo>
                    <a:pt x="1433982" y="597293"/>
                  </a:lnTo>
                  <a:lnTo>
                    <a:pt x="1427060" y="563486"/>
                  </a:lnTo>
                  <a:lnTo>
                    <a:pt x="1433995" y="528955"/>
                  </a:lnTo>
                  <a:lnTo>
                    <a:pt x="1452930" y="500938"/>
                  </a:lnTo>
                  <a:lnTo>
                    <a:pt x="1481048" y="482142"/>
                  </a:lnTo>
                  <a:lnTo>
                    <a:pt x="1515503" y="475272"/>
                  </a:lnTo>
                  <a:lnTo>
                    <a:pt x="1549387" y="482130"/>
                  </a:lnTo>
                  <a:lnTo>
                    <a:pt x="1577213" y="500786"/>
                  </a:lnTo>
                  <a:lnTo>
                    <a:pt x="1596047" y="528447"/>
                  </a:lnTo>
                  <a:lnTo>
                    <a:pt x="1602981" y="562254"/>
                  </a:lnTo>
                  <a:lnTo>
                    <a:pt x="1602981" y="507301"/>
                  </a:lnTo>
                  <a:lnTo>
                    <a:pt x="1589976" y="487883"/>
                  </a:lnTo>
                  <a:lnTo>
                    <a:pt x="1571701" y="475272"/>
                  </a:lnTo>
                  <a:lnTo>
                    <a:pt x="1556537" y="464832"/>
                  </a:lnTo>
                  <a:lnTo>
                    <a:pt x="1515503" y="455764"/>
                  </a:lnTo>
                  <a:lnTo>
                    <a:pt x="1474241" y="464845"/>
                  </a:lnTo>
                  <a:lnTo>
                    <a:pt x="1440281" y="488035"/>
                  </a:lnTo>
                  <a:lnTo>
                    <a:pt x="1417269" y="522020"/>
                  </a:lnTo>
                  <a:lnTo>
                    <a:pt x="1408785" y="563486"/>
                  </a:lnTo>
                  <a:lnTo>
                    <a:pt x="1417650" y="604113"/>
                  </a:lnTo>
                  <a:lnTo>
                    <a:pt x="1440522" y="637603"/>
                  </a:lnTo>
                  <a:lnTo>
                    <a:pt x="1473949" y="660361"/>
                  </a:lnTo>
                  <a:lnTo>
                    <a:pt x="1514487" y="668743"/>
                  </a:lnTo>
                  <a:lnTo>
                    <a:pt x="1556105" y="660476"/>
                  </a:lnTo>
                  <a:lnTo>
                    <a:pt x="1571066" y="650443"/>
                  </a:lnTo>
                  <a:lnTo>
                    <a:pt x="1589849" y="637832"/>
                  </a:lnTo>
                  <a:lnTo>
                    <a:pt x="1612480" y="604012"/>
                  </a:lnTo>
                  <a:lnTo>
                    <a:pt x="1620735" y="562254"/>
                  </a:lnTo>
                  <a:close/>
                </a:path>
                <a:path extrusionOk="0" h="3126105" w="4950459">
                  <a:moveTo>
                    <a:pt x="1645945" y="2028342"/>
                  </a:moveTo>
                  <a:lnTo>
                    <a:pt x="1635683" y="1980526"/>
                  </a:lnTo>
                  <a:lnTo>
                    <a:pt x="1625219" y="1965096"/>
                  </a:lnTo>
                  <a:lnTo>
                    <a:pt x="1625219" y="2028342"/>
                  </a:lnTo>
                  <a:lnTo>
                    <a:pt x="1616989" y="2068588"/>
                  </a:lnTo>
                  <a:lnTo>
                    <a:pt x="1594624" y="2101227"/>
                  </a:lnTo>
                  <a:lnTo>
                    <a:pt x="1561617" y="2123122"/>
                  </a:lnTo>
                  <a:lnTo>
                    <a:pt x="1521421" y="2131123"/>
                  </a:lnTo>
                  <a:lnTo>
                    <a:pt x="1480921" y="2123122"/>
                  </a:lnTo>
                  <a:lnTo>
                    <a:pt x="1448181" y="2101227"/>
                  </a:lnTo>
                  <a:lnTo>
                    <a:pt x="1426375" y="2068588"/>
                  </a:lnTo>
                  <a:lnTo>
                    <a:pt x="1418653" y="2028342"/>
                  </a:lnTo>
                  <a:lnTo>
                    <a:pt x="1426730" y="1987956"/>
                  </a:lnTo>
                  <a:lnTo>
                    <a:pt x="1448727" y="1955241"/>
                  </a:lnTo>
                  <a:lnTo>
                    <a:pt x="1481391" y="1933321"/>
                  </a:lnTo>
                  <a:lnTo>
                    <a:pt x="1521421" y="1925320"/>
                  </a:lnTo>
                  <a:lnTo>
                    <a:pt x="1561617" y="1933321"/>
                  </a:lnTo>
                  <a:lnTo>
                    <a:pt x="1594624" y="1955241"/>
                  </a:lnTo>
                  <a:lnTo>
                    <a:pt x="1616989" y="1987956"/>
                  </a:lnTo>
                  <a:lnTo>
                    <a:pt x="1625219" y="2028342"/>
                  </a:lnTo>
                  <a:lnTo>
                    <a:pt x="1625219" y="1965096"/>
                  </a:lnTo>
                  <a:lnTo>
                    <a:pt x="1608899" y="1941017"/>
                  </a:lnTo>
                  <a:lnTo>
                    <a:pt x="1586103" y="1925320"/>
                  </a:lnTo>
                  <a:lnTo>
                    <a:pt x="1569516" y="1913902"/>
                  </a:lnTo>
                  <a:lnTo>
                    <a:pt x="1521421" y="1903323"/>
                  </a:lnTo>
                  <a:lnTo>
                    <a:pt x="1473073" y="1913191"/>
                  </a:lnTo>
                  <a:lnTo>
                    <a:pt x="1433664" y="1940077"/>
                  </a:lnTo>
                  <a:lnTo>
                    <a:pt x="1407134" y="1979828"/>
                  </a:lnTo>
                  <a:lnTo>
                    <a:pt x="1397419" y="2028342"/>
                  </a:lnTo>
                  <a:lnTo>
                    <a:pt x="1406715" y="2077237"/>
                  </a:lnTo>
                  <a:lnTo>
                    <a:pt x="1433283" y="2117128"/>
                  </a:lnTo>
                  <a:lnTo>
                    <a:pt x="1472933" y="2144014"/>
                  </a:lnTo>
                  <a:lnTo>
                    <a:pt x="1521421" y="2153856"/>
                  </a:lnTo>
                  <a:lnTo>
                    <a:pt x="1569745" y="2143861"/>
                  </a:lnTo>
                  <a:lnTo>
                    <a:pt x="1588249" y="2131123"/>
                  </a:lnTo>
                  <a:lnTo>
                    <a:pt x="1609102" y="2116759"/>
                  </a:lnTo>
                  <a:lnTo>
                    <a:pt x="1635747" y="2076818"/>
                  </a:lnTo>
                  <a:lnTo>
                    <a:pt x="1645945" y="2028342"/>
                  </a:lnTo>
                  <a:close/>
                </a:path>
                <a:path extrusionOk="0" h="3126105" w="4950459">
                  <a:moveTo>
                    <a:pt x="3198037" y="612648"/>
                  </a:moveTo>
                  <a:lnTo>
                    <a:pt x="3191980" y="567867"/>
                  </a:lnTo>
                  <a:lnTo>
                    <a:pt x="3174911" y="527697"/>
                  </a:lnTo>
                  <a:lnTo>
                    <a:pt x="3168866" y="519925"/>
                  </a:lnTo>
                  <a:lnTo>
                    <a:pt x="3168866" y="612648"/>
                  </a:lnTo>
                  <a:lnTo>
                    <a:pt x="3161728" y="656069"/>
                  </a:lnTo>
                  <a:lnTo>
                    <a:pt x="3141916" y="694016"/>
                  </a:lnTo>
                  <a:lnTo>
                    <a:pt x="3111779" y="724077"/>
                  </a:lnTo>
                  <a:lnTo>
                    <a:pt x="3073692" y="743877"/>
                  </a:lnTo>
                  <a:lnTo>
                    <a:pt x="3030029" y="751014"/>
                  </a:lnTo>
                  <a:lnTo>
                    <a:pt x="2985846" y="744169"/>
                  </a:lnTo>
                  <a:lnTo>
                    <a:pt x="2947390" y="724573"/>
                  </a:lnTo>
                  <a:lnTo>
                    <a:pt x="2917101" y="694575"/>
                  </a:lnTo>
                  <a:lnTo>
                    <a:pt x="2897390" y="656501"/>
                  </a:lnTo>
                  <a:lnTo>
                    <a:pt x="2890672" y="612648"/>
                  </a:lnTo>
                  <a:lnTo>
                    <a:pt x="2897390" y="568312"/>
                  </a:lnTo>
                  <a:lnTo>
                    <a:pt x="2917101" y="529907"/>
                  </a:lnTo>
                  <a:lnTo>
                    <a:pt x="2947390" y="499681"/>
                  </a:lnTo>
                  <a:lnTo>
                    <a:pt x="2985846" y="479894"/>
                  </a:lnTo>
                  <a:lnTo>
                    <a:pt x="3030029" y="472795"/>
                  </a:lnTo>
                  <a:lnTo>
                    <a:pt x="3073692" y="479971"/>
                  </a:lnTo>
                  <a:lnTo>
                    <a:pt x="3111779" y="499897"/>
                  </a:lnTo>
                  <a:lnTo>
                    <a:pt x="3141916" y="530225"/>
                  </a:lnTo>
                  <a:lnTo>
                    <a:pt x="3161728" y="568591"/>
                  </a:lnTo>
                  <a:lnTo>
                    <a:pt x="3168866" y="612648"/>
                  </a:lnTo>
                  <a:lnTo>
                    <a:pt x="3168866" y="519925"/>
                  </a:lnTo>
                  <a:lnTo>
                    <a:pt x="3121329" y="472795"/>
                  </a:lnTo>
                  <a:lnTo>
                    <a:pt x="3074390" y="450621"/>
                  </a:lnTo>
                  <a:lnTo>
                    <a:pt x="3030029" y="444639"/>
                  </a:lnTo>
                  <a:lnTo>
                    <a:pt x="2985084" y="450621"/>
                  </a:lnTo>
                  <a:lnTo>
                    <a:pt x="2944749" y="467499"/>
                  </a:lnTo>
                  <a:lnTo>
                    <a:pt x="2910636" y="493725"/>
                  </a:lnTo>
                  <a:lnTo>
                    <a:pt x="2884386" y="527697"/>
                  </a:lnTo>
                  <a:lnTo>
                    <a:pt x="2867647" y="567867"/>
                  </a:lnTo>
                  <a:lnTo>
                    <a:pt x="2862034" y="612648"/>
                  </a:lnTo>
                  <a:lnTo>
                    <a:pt x="2867634" y="656882"/>
                  </a:lnTo>
                  <a:lnTo>
                    <a:pt x="2884347" y="696810"/>
                  </a:lnTo>
                  <a:lnTo>
                    <a:pt x="2910509" y="730770"/>
                  </a:lnTo>
                  <a:lnTo>
                    <a:pt x="2944444" y="757097"/>
                  </a:lnTo>
                  <a:lnTo>
                    <a:pt x="2984512" y="774115"/>
                  </a:lnTo>
                  <a:lnTo>
                    <a:pt x="3029039" y="780161"/>
                  </a:lnTo>
                  <a:lnTo>
                    <a:pt x="3073819" y="774115"/>
                  </a:lnTo>
                  <a:lnTo>
                    <a:pt x="3114141" y="757097"/>
                  </a:lnTo>
                  <a:lnTo>
                    <a:pt x="3148380" y="730770"/>
                  </a:lnTo>
                  <a:lnTo>
                    <a:pt x="3174873" y="696810"/>
                  </a:lnTo>
                  <a:lnTo>
                    <a:pt x="3191967" y="656882"/>
                  </a:lnTo>
                  <a:lnTo>
                    <a:pt x="3198037" y="612648"/>
                  </a:lnTo>
                  <a:close/>
                </a:path>
                <a:path extrusionOk="0" h="3126105" w="4950459">
                  <a:moveTo>
                    <a:pt x="4064749" y="3001772"/>
                  </a:moveTo>
                  <a:lnTo>
                    <a:pt x="4055021" y="2953232"/>
                  </a:lnTo>
                  <a:lnTo>
                    <a:pt x="4044480" y="2937421"/>
                  </a:lnTo>
                  <a:lnTo>
                    <a:pt x="4044480" y="3000565"/>
                  </a:lnTo>
                  <a:lnTo>
                    <a:pt x="4036263" y="3040926"/>
                  </a:lnTo>
                  <a:lnTo>
                    <a:pt x="4013974" y="3074085"/>
                  </a:lnTo>
                  <a:lnTo>
                    <a:pt x="3981107" y="3096539"/>
                  </a:lnTo>
                  <a:lnTo>
                    <a:pt x="3941203" y="3104794"/>
                  </a:lnTo>
                  <a:lnTo>
                    <a:pt x="3900970" y="3096552"/>
                  </a:lnTo>
                  <a:lnTo>
                    <a:pt x="3868318" y="3074238"/>
                  </a:lnTo>
                  <a:lnTo>
                    <a:pt x="3846423" y="3041434"/>
                  </a:lnTo>
                  <a:lnTo>
                    <a:pt x="3838422" y="3001772"/>
                  </a:lnTo>
                  <a:lnTo>
                    <a:pt x="3846004" y="2961576"/>
                  </a:lnTo>
                  <a:lnTo>
                    <a:pt x="3867950" y="2929026"/>
                  </a:lnTo>
                  <a:lnTo>
                    <a:pt x="3900830" y="2907233"/>
                  </a:lnTo>
                  <a:lnTo>
                    <a:pt x="3941203" y="2899270"/>
                  </a:lnTo>
                  <a:lnTo>
                    <a:pt x="3981107" y="2906585"/>
                  </a:lnTo>
                  <a:lnTo>
                    <a:pt x="4013974" y="2928328"/>
                  </a:lnTo>
                  <a:lnTo>
                    <a:pt x="4036263" y="2960865"/>
                  </a:lnTo>
                  <a:lnTo>
                    <a:pt x="4044480" y="3000565"/>
                  </a:lnTo>
                  <a:lnTo>
                    <a:pt x="4044480" y="2937421"/>
                  </a:lnTo>
                  <a:lnTo>
                    <a:pt x="4028490" y="2913405"/>
                  </a:lnTo>
                  <a:lnTo>
                    <a:pt x="4007815" y="2899270"/>
                  </a:lnTo>
                  <a:lnTo>
                    <a:pt x="3989070" y="2886456"/>
                  </a:lnTo>
                  <a:lnTo>
                    <a:pt x="3940721" y="2876550"/>
                  </a:lnTo>
                  <a:lnTo>
                    <a:pt x="3892283" y="2886456"/>
                  </a:lnTo>
                  <a:lnTo>
                    <a:pt x="3852697" y="2913405"/>
                  </a:lnTo>
                  <a:lnTo>
                    <a:pt x="3825989" y="2953232"/>
                  </a:lnTo>
                  <a:lnTo>
                    <a:pt x="3816185" y="3001772"/>
                  </a:lnTo>
                  <a:lnTo>
                    <a:pt x="3825989" y="3049994"/>
                  </a:lnTo>
                  <a:lnTo>
                    <a:pt x="3852697" y="3089516"/>
                  </a:lnTo>
                  <a:lnTo>
                    <a:pt x="3892283" y="3116122"/>
                  </a:lnTo>
                  <a:lnTo>
                    <a:pt x="3940721" y="3125546"/>
                  </a:lnTo>
                  <a:lnTo>
                    <a:pt x="3989209" y="3115691"/>
                  </a:lnTo>
                  <a:lnTo>
                    <a:pt x="4005364" y="3104794"/>
                  </a:lnTo>
                  <a:lnTo>
                    <a:pt x="4028859" y="3088957"/>
                  </a:lnTo>
                  <a:lnTo>
                    <a:pt x="4055440" y="3049562"/>
                  </a:lnTo>
                  <a:lnTo>
                    <a:pt x="4064749" y="3001772"/>
                  </a:lnTo>
                  <a:close/>
                </a:path>
                <a:path extrusionOk="0" h="3126105" w="4950459">
                  <a:moveTo>
                    <a:pt x="4687354" y="612648"/>
                  </a:moveTo>
                  <a:lnTo>
                    <a:pt x="4681359" y="567867"/>
                  </a:lnTo>
                  <a:lnTo>
                    <a:pt x="4664443" y="527697"/>
                  </a:lnTo>
                  <a:lnTo>
                    <a:pt x="4659173" y="520877"/>
                  </a:lnTo>
                  <a:lnTo>
                    <a:pt x="4659173" y="612648"/>
                  </a:lnTo>
                  <a:lnTo>
                    <a:pt x="4651845" y="656069"/>
                  </a:lnTo>
                  <a:lnTo>
                    <a:pt x="4631944" y="694016"/>
                  </a:lnTo>
                  <a:lnTo>
                    <a:pt x="4601730" y="724077"/>
                  </a:lnTo>
                  <a:lnTo>
                    <a:pt x="4563440" y="743877"/>
                  </a:lnTo>
                  <a:lnTo>
                    <a:pt x="4519346" y="751014"/>
                  </a:lnTo>
                  <a:lnTo>
                    <a:pt x="4475365" y="743978"/>
                  </a:lnTo>
                  <a:lnTo>
                    <a:pt x="4437380" y="724369"/>
                  </a:lnTo>
                  <a:lnTo>
                    <a:pt x="4407598" y="694436"/>
                  </a:lnTo>
                  <a:lnTo>
                    <a:pt x="4388231" y="656450"/>
                  </a:lnTo>
                  <a:lnTo>
                    <a:pt x="4381474" y="612648"/>
                  </a:lnTo>
                  <a:lnTo>
                    <a:pt x="4388231" y="568312"/>
                  </a:lnTo>
                  <a:lnTo>
                    <a:pt x="4407598" y="529907"/>
                  </a:lnTo>
                  <a:lnTo>
                    <a:pt x="4437380" y="499681"/>
                  </a:lnTo>
                  <a:lnTo>
                    <a:pt x="4475365" y="479894"/>
                  </a:lnTo>
                  <a:lnTo>
                    <a:pt x="4519346" y="472795"/>
                  </a:lnTo>
                  <a:lnTo>
                    <a:pt x="4563440" y="479894"/>
                  </a:lnTo>
                  <a:lnTo>
                    <a:pt x="4601730" y="499681"/>
                  </a:lnTo>
                  <a:lnTo>
                    <a:pt x="4631944" y="529907"/>
                  </a:lnTo>
                  <a:lnTo>
                    <a:pt x="4651845" y="568312"/>
                  </a:lnTo>
                  <a:lnTo>
                    <a:pt x="4659173" y="612648"/>
                  </a:lnTo>
                  <a:lnTo>
                    <a:pt x="4659173" y="520877"/>
                  </a:lnTo>
                  <a:lnTo>
                    <a:pt x="4611065" y="472795"/>
                  </a:lnTo>
                  <a:lnTo>
                    <a:pt x="4564050" y="450621"/>
                  </a:lnTo>
                  <a:lnTo>
                    <a:pt x="4519346" y="444639"/>
                  </a:lnTo>
                  <a:lnTo>
                    <a:pt x="4475061" y="450621"/>
                  </a:lnTo>
                  <a:lnTo>
                    <a:pt x="4435157" y="467499"/>
                  </a:lnTo>
                  <a:lnTo>
                    <a:pt x="4401248" y="493725"/>
                  </a:lnTo>
                  <a:lnTo>
                    <a:pt x="4374908" y="527697"/>
                  </a:lnTo>
                  <a:lnTo>
                    <a:pt x="4357751" y="567867"/>
                  </a:lnTo>
                  <a:lnTo>
                    <a:pt x="4351350" y="612648"/>
                  </a:lnTo>
                  <a:lnTo>
                    <a:pt x="4357332" y="657148"/>
                  </a:lnTo>
                  <a:lnTo>
                    <a:pt x="4374248" y="697153"/>
                  </a:lnTo>
                  <a:lnTo>
                    <a:pt x="4400512" y="731062"/>
                  </a:lnTo>
                  <a:lnTo>
                    <a:pt x="4434497" y="757262"/>
                  </a:lnTo>
                  <a:lnTo>
                    <a:pt x="4474642" y="774166"/>
                  </a:lnTo>
                  <a:lnTo>
                    <a:pt x="4519346" y="780161"/>
                  </a:lnTo>
                  <a:lnTo>
                    <a:pt x="4564050" y="773696"/>
                  </a:lnTo>
                  <a:lnTo>
                    <a:pt x="4604194" y="756551"/>
                  </a:lnTo>
                  <a:lnTo>
                    <a:pt x="4638192" y="730313"/>
                  </a:lnTo>
                  <a:lnTo>
                    <a:pt x="4664443" y="696544"/>
                  </a:lnTo>
                  <a:lnTo>
                    <a:pt x="4681359" y="656793"/>
                  </a:lnTo>
                  <a:lnTo>
                    <a:pt x="4687354" y="612648"/>
                  </a:lnTo>
                  <a:close/>
                </a:path>
                <a:path extrusionOk="0" h="3126105" w="4950459">
                  <a:moveTo>
                    <a:pt x="4950231" y="2343099"/>
                  </a:moveTo>
                  <a:lnTo>
                    <a:pt x="4940503" y="2294598"/>
                  </a:lnTo>
                  <a:lnTo>
                    <a:pt x="4928997" y="2277440"/>
                  </a:lnTo>
                  <a:lnTo>
                    <a:pt x="4928997" y="2343099"/>
                  </a:lnTo>
                  <a:lnTo>
                    <a:pt x="4920767" y="2383244"/>
                  </a:lnTo>
                  <a:lnTo>
                    <a:pt x="4898415" y="2415959"/>
                  </a:lnTo>
                  <a:lnTo>
                    <a:pt x="4865408" y="2438057"/>
                  </a:lnTo>
                  <a:lnTo>
                    <a:pt x="4825212" y="2446375"/>
                  </a:lnTo>
                  <a:lnTo>
                    <a:pt x="4785106" y="2438057"/>
                  </a:lnTo>
                  <a:lnTo>
                    <a:pt x="4752264" y="2415959"/>
                  </a:lnTo>
                  <a:lnTo>
                    <a:pt x="4730089" y="2383244"/>
                  </a:lnTo>
                  <a:lnTo>
                    <a:pt x="4721936" y="2343099"/>
                  </a:lnTo>
                  <a:lnTo>
                    <a:pt x="4730026" y="2302687"/>
                  </a:lnTo>
                  <a:lnTo>
                    <a:pt x="4752149" y="2269883"/>
                  </a:lnTo>
                  <a:lnTo>
                    <a:pt x="4785106" y="2247874"/>
                  </a:lnTo>
                  <a:lnTo>
                    <a:pt x="4825720" y="2239835"/>
                  </a:lnTo>
                  <a:lnTo>
                    <a:pt x="4865611" y="2248039"/>
                  </a:lnTo>
                  <a:lnTo>
                    <a:pt x="4898479" y="2270341"/>
                  </a:lnTo>
                  <a:lnTo>
                    <a:pt x="4920780" y="2303208"/>
                  </a:lnTo>
                  <a:lnTo>
                    <a:pt x="4928997" y="2343099"/>
                  </a:lnTo>
                  <a:lnTo>
                    <a:pt x="4928997" y="2277440"/>
                  </a:lnTo>
                  <a:lnTo>
                    <a:pt x="4913846" y="2254834"/>
                  </a:lnTo>
                  <a:lnTo>
                    <a:pt x="4891684" y="2239835"/>
                  </a:lnTo>
                  <a:lnTo>
                    <a:pt x="4874133" y="2227961"/>
                  </a:lnTo>
                  <a:lnTo>
                    <a:pt x="4825212" y="2218080"/>
                  </a:lnTo>
                  <a:lnTo>
                    <a:pt x="4776698" y="2227783"/>
                  </a:lnTo>
                  <a:lnTo>
                    <a:pt x="4736947" y="2254377"/>
                  </a:lnTo>
                  <a:lnTo>
                    <a:pt x="4710074" y="2294077"/>
                  </a:lnTo>
                  <a:lnTo>
                    <a:pt x="4700206" y="2343099"/>
                  </a:lnTo>
                  <a:lnTo>
                    <a:pt x="4710493" y="2390876"/>
                  </a:lnTo>
                  <a:lnTo>
                    <a:pt x="4737316" y="2430284"/>
                  </a:lnTo>
                  <a:lnTo>
                    <a:pt x="4776838" y="2457246"/>
                  </a:lnTo>
                  <a:lnTo>
                    <a:pt x="4825212" y="2467648"/>
                  </a:lnTo>
                  <a:lnTo>
                    <a:pt x="4874133" y="2457754"/>
                  </a:lnTo>
                  <a:lnTo>
                    <a:pt x="4890859" y="2446375"/>
                  </a:lnTo>
                  <a:lnTo>
                    <a:pt x="4913846" y="2430742"/>
                  </a:lnTo>
                  <a:lnTo>
                    <a:pt x="4940503" y="2391041"/>
                  </a:lnTo>
                  <a:lnTo>
                    <a:pt x="4950231" y="2343099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2" name="Google Shape;172;p2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0" y="8717756"/>
              <a:ext cx="4630610" cy="2590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22"/>
            <p:cNvSpPr/>
            <p:nvPr/>
          </p:nvSpPr>
          <p:spPr>
            <a:xfrm>
              <a:off x="0" y="9177597"/>
              <a:ext cx="5320665" cy="2131059"/>
            </a:xfrm>
            <a:custGeom>
              <a:rect b="b" l="l" r="r" t="t"/>
              <a:pathLst>
                <a:path extrusionOk="0" h="2131059" w="5320665">
                  <a:moveTo>
                    <a:pt x="2526512" y="2130958"/>
                  </a:moveTo>
                  <a:lnTo>
                    <a:pt x="2371572" y="1976031"/>
                  </a:lnTo>
                  <a:lnTo>
                    <a:pt x="633704" y="1976031"/>
                  </a:lnTo>
                  <a:lnTo>
                    <a:pt x="628332" y="1981403"/>
                  </a:lnTo>
                  <a:lnTo>
                    <a:pt x="549008" y="1902155"/>
                  </a:lnTo>
                  <a:lnTo>
                    <a:pt x="496328" y="1849526"/>
                  </a:lnTo>
                  <a:lnTo>
                    <a:pt x="26416" y="1849526"/>
                  </a:lnTo>
                  <a:lnTo>
                    <a:pt x="0" y="1875751"/>
                  </a:lnTo>
                  <a:lnTo>
                    <a:pt x="0" y="1949665"/>
                  </a:lnTo>
                  <a:lnTo>
                    <a:pt x="47167" y="1902155"/>
                  </a:lnTo>
                  <a:lnTo>
                    <a:pt x="474103" y="1902155"/>
                  </a:lnTo>
                  <a:lnTo>
                    <a:pt x="590892" y="2018868"/>
                  </a:lnTo>
                  <a:lnTo>
                    <a:pt x="478878" y="2130958"/>
                  </a:lnTo>
                  <a:lnTo>
                    <a:pt x="554062" y="2130958"/>
                  </a:lnTo>
                  <a:lnTo>
                    <a:pt x="628561" y="2056511"/>
                  </a:lnTo>
                  <a:lnTo>
                    <a:pt x="703072" y="2130958"/>
                  </a:lnTo>
                  <a:lnTo>
                    <a:pt x="778052" y="2130958"/>
                  </a:lnTo>
                  <a:lnTo>
                    <a:pt x="675640" y="2028659"/>
                  </a:lnTo>
                  <a:lnTo>
                    <a:pt x="2349817" y="2028659"/>
                  </a:lnTo>
                  <a:lnTo>
                    <a:pt x="2452128" y="2130958"/>
                  </a:lnTo>
                  <a:lnTo>
                    <a:pt x="2526512" y="2130958"/>
                  </a:lnTo>
                  <a:close/>
                </a:path>
                <a:path extrusionOk="0" h="2131059" w="5320665">
                  <a:moveTo>
                    <a:pt x="4870412" y="2130958"/>
                  </a:moveTo>
                  <a:lnTo>
                    <a:pt x="4869916" y="2103767"/>
                  </a:lnTo>
                  <a:lnTo>
                    <a:pt x="4488472" y="2103767"/>
                  </a:lnTo>
                  <a:lnTo>
                    <a:pt x="4461294" y="2130958"/>
                  </a:lnTo>
                  <a:lnTo>
                    <a:pt x="4870412" y="2130958"/>
                  </a:lnTo>
                  <a:close/>
                </a:path>
                <a:path extrusionOk="0" h="2131059" w="5320665">
                  <a:moveTo>
                    <a:pt x="4914404" y="1803831"/>
                  </a:moveTo>
                  <a:lnTo>
                    <a:pt x="4910175" y="1783334"/>
                  </a:lnTo>
                  <a:lnTo>
                    <a:pt x="4898707" y="1766430"/>
                  </a:lnTo>
                  <a:lnTo>
                    <a:pt x="4881867" y="1754949"/>
                  </a:lnTo>
                  <a:lnTo>
                    <a:pt x="4861522" y="1750707"/>
                  </a:lnTo>
                  <a:lnTo>
                    <a:pt x="4840541" y="1754936"/>
                  </a:lnTo>
                  <a:lnTo>
                    <a:pt x="4823777" y="1766366"/>
                  </a:lnTo>
                  <a:lnTo>
                    <a:pt x="4812677" y="1783130"/>
                  </a:lnTo>
                  <a:lnTo>
                    <a:pt x="4811103" y="1790979"/>
                  </a:lnTo>
                  <a:lnTo>
                    <a:pt x="4282376" y="1790979"/>
                  </a:lnTo>
                  <a:lnTo>
                    <a:pt x="3942219" y="2130958"/>
                  </a:lnTo>
                  <a:lnTo>
                    <a:pt x="3979761" y="2130958"/>
                  </a:lnTo>
                  <a:lnTo>
                    <a:pt x="4292752" y="1817179"/>
                  </a:lnTo>
                  <a:lnTo>
                    <a:pt x="4811280" y="1817179"/>
                  </a:lnTo>
                  <a:lnTo>
                    <a:pt x="4812665" y="1824367"/>
                  </a:lnTo>
                  <a:lnTo>
                    <a:pt x="4823650" y="1841474"/>
                  </a:lnTo>
                  <a:lnTo>
                    <a:pt x="4840109" y="1852980"/>
                  </a:lnTo>
                  <a:lnTo>
                    <a:pt x="4860518" y="1857184"/>
                  </a:lnTo>
                  <a:lnTo>
                    <a:pt x="4881448" y="1852980"/>
                  </a:lnTo>
                  <a:lnTo>
                    <a:pt x="4898580" y="1841538"/>
                  </a:lnTo>
                  <a:lnTo>
                    <a:pt x="4910163" y="1824570"/>
                  </a:lnTo>
                  <a:lnTo>
                    <a:pt x="4914404" y="1803831"/>
                  </a:lnTo>
                  <a:close/>
                </a:path>
                <a:path extrusionOk="0" h="2131059" w="5320665">
                  <a:moveTo>
                    <a:pt x="5320068" y="1160945"/>
                  </a:moveTo>
                  <a:lnTo>
                    <a:pt x="5301793" y="1141653"/>
                  </a:lnTo>
                  <a:lnTo>
                    <a:pt x="5058664" y="1384312"/>
                  </a:lnTo>
                  <a:lnTo>
                    <a:pt x="3428517" y="1384312"/>
                  </a:lnTo>
                  <a:lnTo>
                    <a:pt x="3191179" y="1146873"/>
                  </a:lnTo>
                  <a:lnTo>
                    <a:pt x="3864356" y="1146873"/>
                  </a:lnTo>
                  <a:lnTo>
                    <a:pt x="3864356" y="1120686"/>
                  </a:lnTo>
                  <a:lnTo>
                    <a:pt x="3164509" y="1120203"/>
                  </a:lnTo>
                  <a:lnTo>
                    <a:pt x="2220861" y="176123"/>
                  </a:lnTo>
                  <a:lnTo>
                    <a:pt x="1294384" y="176898"/>
                  </a:lnTo>
                  <a:lnTo>
                    <a:pt x="1117955" y="495"/>
                  </a:lnTo>
                  <a:lnTo>
                    <a:pt x="0" y="0"/>
                  </a:lnTo>
                  <a:lnTo>
                    <a:pt x="0" y="26212"/>
                  </a:lnTo>
                  <a:lnTo>
                    <a:pt x="1107579" y="26212"/>
                  </a:lnTo>
                  <a:lnTo>
                    <a:pt x="1283487" y="202590"/>
                  </a:lnTo>
                  <a:lnTo>
                    <a:pt x="2209495" y="202590"/>
                  </a:lnTo>
                  <a:lnTo>
                    <a:pt x="3127248" y="1120178"/>
                  </a:lnTo>
                  <a:lnTo>
                    <a:pt x="2464968" y="1119708"/>
                  </a:lnTo>
                  <a:lnTo>
                    <a:pt x="2305685" y="1279067"/>
                  </a:lnTo>
                  <a:lnTo>
                    <a:pt x="1673364" y="1279067"/>
                  </a:lnTo>
                  <a:lnTo>
                    <a:pt x="1099680" y="706107"/>
                  </a:lnTo>
                  <a:lnTo>
                    <a:pt x="0" y="706107"/>
                  </a:lnTo>
                  <a:lnTo>
                    <a:pt x="0" y="732320"/>
                  </a:lnTo>
                  <a:lnTo>
                    <a:pt x="1089799" y="732320"/>
                  </a:lnTo>
                  <a:lnTo>
                    <a:pt x="1662988" y="1305242"/>
                  </a:lnTo>
                  <a:lnTo>
                    <a:pt x="2279523" y="1305242"/>
                  </a:lnTo>
                  <a:lnTo>
                    <a:pt x="1953056" y="1631886"/>
                  </a:lnTo>
                  <a:lnTo>
                    <a:pt x="119316" y="1631886"/>
                  </a:lnTo>
                  <a:lnTo>
                    <a:pt x="0" y="1751355"/>
                  </a:lnTo>
                  <a:lnTo>
                    <a:pt x="0" y="1789709"/>
                  </a:lnTo>
                  <a:lnTo>
                    <a:pt x="131191" y="1658797"/>
                  </a:lnTo>
                  <a:lnTo>
                    <a:pt x="1965413" y="1658797"/>
                  </a:lnTo>
                  <a:lnTo>
                    <a:pt x="2318270" y="1305242"/>
                  </a:lnTo>
                  <a:lnTo>
                    <a:pt x="2695244" y="1305242"/>
                  </a:lnTo>
                  <a:lnTo>
                    <a:pt x="3100921" y="1711426"/>
                  </a:lnTo>
                  <a:lnTo>
                    <a:pt x="3460902" y="1711426"/>
                  </a:lnTo>
                  <a:lnTo>
                    <a:pt x="3463340" y="1723605"/>
                  </a:lnTo>
                  <a:lnTo>
                    <a:pt x="3474745" y="1740738"/>
                  </a:lnTo>
                  <a:lnTo>
                    <a:pt x="3491712" y="1752358"/>
                  </a:lnTo>
                  <a:lnTo>
                    <a:pt x="3512553" y="1756638"/>
                  </a:lnTo>
                  <a:lnTo>
                    <a:pt x="3532898" y="1751825"/>
                  </a:lnTo>
                  <a:lnTo>
                    <a:pt x="3549294" y="1740217"/>
                  </a:lnTo>
                  <a:lnTo>
                    <a:pt x="3560419" y="1723224"/>
                  </a:lnTo>
                  <a:lnTo>
                    <a:pt x="3564928" y="1702295"/>
                  </a:lnTo>
                  <a:lnTo>
                    <a:pt x="3560343" y="1681759"/>
                  </a:lnTo>
                  <a:lnTo>
                    <a:pt x="3549091" y="1665033"/>
                  </a:lnTo>
                  <a:lnTo>
                    <a:pt x="3532670" y="1653781"/>
                  </a:lnTo>
                  <a:lnTo>
                    <a:pt x="3512553" y="1649653"/>
                  </a:lnTo>
                  <a:lnTo>
                    <a:pt x="3492106" y="1653654"/>
                  </a:lnTo>
                  <a:lnTo>
                    <a:pt x="3475101" y="1664728"/>
                  </a:lnTo>
                  <a:lnTo>
                    <a:pt x="3463480" y="1681556"/>
                  </a:lnTo>
                  <a:lnTo>
                    <a:pt x="3462718" y="1685251"/>
                  </a:lnTo>
                  <a:lnTo>
                    <a:pt x="3111296" y="1685251"/>
                  </a:lnTo>
                  <a:lnTo>
                    <a:pt x="2705620" y="1279067"/>
                  </a:lnTo>
                  <a:lnTo>
                    <a:pt x="2344394" y="1279067"/>
                  </a:lnTo>
                  <a:lnTo>
                    <a:pt x="2476335" y="1146873"/>
                  </a:lnTo>
                  <a:lnTo>
                    <a:pt x="3153956" y="1146873"/>
                  </a:lnTo>
                  <a:lnTo>
                    <a:pt x="3418636" y="1411490"/>
                  </a:lnTo>
                  <a:lnTo>
                    <a:pt x="5070043" y="1411490"/>
                  </a:lnTo>
                  <a:lnTo>
                    <a:pt x="5320068" y="1160945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4" name="Google Shape;174;p2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361825" y="10510028"/>
              <a:ext cx="105755" cy="10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609138" y="10419081"/>
              <a:ext cx="105242" cy="106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066576" y="10973264"/>
              <a:ext cx="105253" cy="1054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2"/>
            <p:cNvSpPr/>
            <p:nvPr/>
          </p:nvSpPr>
          <p:spPr>
            <a:xfrm>
              <a:off x="1041379" y="9856529"/>
              <a:ext cx="107315" cy="106679"/>
            </a:xfrm>
            <a:custGeom>
              <a:rect b="b" l="l" r="r" t="t"/>
              <a:pathLst>
                <a:path extrusionOk="0" h="106679" w="107315">
                  <a:moveTo>
                    <a:pt x="53862" y="0"/>
                  </a:moveTo>
                  <a:lnTo>
                    <a:pt x="33288" y="4100"/>
                  </a:lnTo>
                  <a:lnTo>
                    <a:pt x="16372" y="15381"/>
                  </a:lnTo>
                  <a:lnTo>
                    <a:pt x="4736" y="32317"/>
                  </a:lnTo>
                  <a:lnTo>
                    <a:pt x="0" y="53380"/>
                  </a:lnTo>
                  <a:lnTo>
                    <a:pt x="4728" y="73863"/>
                  </a:lnTo>
                  <a:lnTo>
                    <a:pt x="16309" y="90757"/>
                  </a:lnTo>
                  <a:lnTo>
                    <a:pt x="33076" y="102235"/>
                  </a:lnTo>
                  <a:lnTo>
                    <a:pt x="53359" y="106467"/>
                  </a:lnTo>
                  <a:lnTo>
                    <a:pt x="73995" y="102372"/>
                  </a:lnTo>
                  <a:lnTo>
                    <a:pt x="90971" y="91122"/>
                  </a:lnTo>
                  <a:lnTo>
                    <a:pt x="102481" y="74273"/>
                  </a:lnTo>
                  <a:lnTo>
                    <a:pt x="106719" y="53380"/>
                  </a:lnTo>
                  <a:lnTo>
                    <a:pt x="102489" y="32719"/>
                  </a:lnTo>
                  <a:lnTo>
                    <a:pt x="91033" y="15739"/>
                  </a:lnTo>
                  <a:lnTo>
                    <a:pt x="74207" y="4234"/>
                  </a:lnTo>
                  <a:lnTo>
                    <a:pt x="53862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8" name="Google Shape;178;p2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271138" y="10271089"/>
              <a:ext cx="106269" cy="106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2"/>
            <p:cNvSpPr/>
            <p:nvPr/>
          </p:nvSpPr>
          <p:spPr>
            <a:xfrm>
              <a:off x="159842" y="10261999"/>
              <a:ext cx="3748404" cy="349250"/>
            </a:xfrm>
            <a:custGeom>
              <a:rect b="b" l="l" r="r" t="t"/>
              <a:pathLst>
                <a:path extrusionOk="0" h="349250" w="3748404">
                  <a:moveTo>
                    <a:pt x="106248" y="296443"/>
                  </a:moveTo>
                  <a:lnTo>
                    <a:pt x="102006" y="275666"/>
                  </a:lnTo>
                  <a:lnTo>
                    <a:pt x="90551" y="258800"/>
                  </a:lnTo>
                  <a:lnTo>
                    <a:pt x="73710" y="247357"/>
                  </a:lnTo>
                  <a:lnTo>
                    <a:pt x="53352" y="242824"/>
                  </a:lnTo>
                  <a:lnTo>
                    <a:pt x="32512" y="247142"/>
                  </a:lnTo>
                  <a:lnTo>
                    <a:pt x="15557" y="258800"/>
                  </a:lnTo>
                  <a:lnTo>
                    <a:pt x="4165" y="275869"/>
                  </a:lnTo>
                  <a:lnTo>
                    <a:pt x="0" y="296443"/>
                  </a:lnTo>
                  <a:lnTo>
                    <a:pt x="4165" y="316445"/>
                  </a:lnTo>
                  <a:lnTo>
                    <a:pt x="15557" y="333235"/>
                  </a:lnTo>
                  <a:lnTo>
                    <a:pt x="32512" y="344779"/>
                  </a:lnTo>
                  <a:lnTo>
                    <a:pt x="53352" y="349072"/>
                  </a:lnTo>
                  <a:lnTo>
                    <a:pt x="73710" y="344779"/>
                  </a:lnTo>
                  <a:lnTo>
                    <a:pt x="90551" y="333235"/>
                  </a:lnTo>
                  <a:lnTo>
                    <a:pt x="102006" y="316445"/>
                  </a:lnTo>
                  <a:lnTo>
                    <a:pt x="106248" y="296443"/>
                  </a:lnTo>
                  <a:close/>
                </a:path>
                <a:path extrusionOk="0" h="349250" w="3748404">
                  <a:moveTo>
                    <a:pt x="3747986" y="53314"/>
                  </a:moveTo>
                  <a:lnTo>
                    <a:pt x="3743985" y="32689"/>
                  </a:lnTo>
                  <a:lnTo>
                    <a:pt x="3732987" y="15722"/>
                  </a:lnTo>
                  <a:lnTo>
                    <a:pt x="3716528" y="4229"/>
                  </a:lnTo>
                  <a:lnTo>
                    <a:pt x="3696131" y="0"/>
                  </a:lnTo>
                  <a:lnTo>
                    <a:pt x="3675215" y="4737"/>
                  </a:lnTo>
                  <a:lnTo>
                    <a:pt x="3658133" y="16179"/>
                  </a:lnTo>
                  <a:lnTo>
                    <a:pt x="3646703" y="32854"/>
                  </a:lnTo>
                  <a:lnTo>
                    <a:pt x="3642741" y="53314"/>
                  </a:lnTo>
                  <a:lnTo>
                    <a:pt x="3646919" y="74231"/>
                  </a:lnTo>
                  <a:lnTo>
                    <a:pt x="3658324" y="91084"/>
                  </a:lnTo>
                  <a:lnTo>
                    <a:pt x="3675278" y="102336"/>
                  </a:lnTo>
                  <a:lnTo>
                    <a:pt x="3696131" y="106438"/>
                  </a:lnTo>
                  <a:lnTo>
                    <a:pt x="3716667" y="102336"/>
                  </a:lnTo>
                  <a:lnTo>
                    <a:pt x="3733381" y="91084"/>
                  </a:lnTo>
                  <a:lnTo>
                    <a:pt x="3744417" y="74231"/>
                  </a:lnTo>
                  <a:lnTo>
                    <a:pt x="3747986" y="53314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0" name="Google Shape;180;p2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907096" y="10768945"/>
              <a:ext cx="104761" cy="106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803702" y="11228722"/>
              <a:ext cx="150738" cy="79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2"/>
            <p:cNvSpPr/>
            <p:nvPr/>
          </p:nvSpPr>
          <p:spPr>
            <a:xfrm>
              <a:off x="91643" y="9779463"/>
              <a:ext cx="4950460" cy="1529715"/>
            </a:xfrm>
            <a:custGeom>
              <a:rect b="b" l="l" r="r" t="t"/>
              <a:pathLst>
                <a:path extrusionOk="0" h="1529715" w="4950460">
                  <a:moveTo>
                    <a:pt x="250024" y="782447"/>
                  </a:moveTo>
                  <a:lnTo>
                    <a:pt x="239737" y="734669"/>
                  </a:lnTo>
                  <a:lnTo>
                    <a:pt x="228295" y="717867"/>
                  </a:lnTo>
                  <a:lnTo>
                    <a:pt x="228295" y="782447"/>
                  </a:lnTo>
                  <a:lnTo>
                    <a:pt x="220205" y="822858"/>
                  </a:lnTo>
                  <a:lnTo>
                    <a:pt x="198081" y="855662"/>
                  </a:lnTo>
                  <a:lnTo>
                    <a:pt x="165125" y="877671"/>
                  </a:lnTo>
                  <a:lnTo>
                    <a:pt x="124510" y="885723"/>
                  </a:lnTo>
                  <a:lnTo>
                    <a:pt x="84620" y="877506"/>
                  </a:lnTo>
                  <a:lnTo>
                    <a:pt x="51752" y="855205"/>
                  </a:lnTo>
                  <a:lnTo>
                    <a:pt x="29451" y="822350"/>
                  </a:lnTo>
                  <a:lnTo>
                    <a:pt x="21234" y="782447"/>
                  </a:lnTo>
                  <a:lnTo>
                    <a:pt x="29464" y="742302"/>
                  </a:lnTo>
                  <a:lnTo>
                    <a:pt x="51816" y="709587"/>
                  </a:lnTo>
                  <a:lnTo>
                    <a:pt x="84823" y="687489"/>
                  </a:lnTo>
                  <a:lnTo>
                    <a:pt x="125018" y="679170"/>
                  </a:lnTo>
                  <a:lnTo>
                    <a:pt x="165125" y="687489"/>
                  </a:lnTo>
                  <a:lnTo>
                    <a:pt x="197967" y="709587"/>
                  </a:lnTo>
                  <a:lnTo>
                    <a:pt x="220141" y="742302"/>
                  </a:lnTo>
                  <a:lnTo>
                    <a:pt x="228295" y="782447"/>
                  </a:lnTo>
                  <a:lnTo>
                    <a:pt x="228295" y="717867"/>
                  </a:lnTo>
                  <a:lnTo>
                    <a:pt x="212915" y="695261"/>
                  </a:lnTo>
                  <a:lnTo>
                    <a:pt x="189318" y="679170"/>
                  </a:lnTo>
                  <a:lnTo>
                    <a:pt x="173393" y="668299"/>
                  </a:lnTo>
                  <a:lnTo>
                    <a:pt x="125018" y="657898"/>
                  </a:lnTo>
                  <a:lnTo>
                    <a:pt x="76098" y="667791"/>
                  </a:lnTo>
                  <a:lnTo>
                    <a:pt x="36385" y="694804"/>
                  </a:lnTo>
                  <a:lnTo>
                    <a:pt x="9728" y="734504"/>
                  </a:lnTo>
                  <a:lnTo>
                    <a:pt x="0" y="782447"/>
                  </a:lnTo>
                  <a:lnTo>
                    <a:pt x="9728" y="830961"/>
                  </a:lnTo>
                  <a:lnTo>
                    <a:pt x="36385" y="870712"/>
                  </a:lnTo>
                  <a:lnTo>
                    <a:pt x="76098" y="897585"/>
                  </a:lnTo>
                  <a:lnTo>
                    <a:pt x="125018" y="907465"/>
                  </a:lnTo>
                  <a:lnTo>
                    <a:pt x="173532" y="897763"/>
                  </a:lnTo>
                  <a:lnTo>
                    <a:pt x="191541" y="885723"/>
                  </a:lnTo>
                  <a:lnTo>
                    <a:pt x="213283" y="871169"/>
                  </a:lnTo>
                  <a:lnTo>
                    <a:pt x="240157" y="831469"/>
                  </a:lnTo>
                  <a:lnTo>
                    <a:pt x="250024" y="782447"/>
                  </a:lnTo>
                  <a:close/>
                </a:path>
                <a:path extrusionOk="0" h="1529715" w="4950460">
                  <a:moveTo>
                    <a:pt x="1134046" y="123774"/>
                  </a:moveTo>
                  <a:lnTo>
                    <a:pt x="1124242" y="75552"/>
                  </a:lnTo>
                  <a:lnTo>
                    <a:pt x="1111808" y="57162"/>
                  </a:lnTo>
                  <a:lnTo>
                    <a:pt x="1111808" y="123774"/>
                  </a:lnTo>
                  <a:lnTo>
                    <a:pt x="1104226" y="163969"/>
                  </a:lnTo>
                  <a:lnTo>
                    <a:pt x="1082281" y="196519"/>
                  </a:lnTo>
                  <a:lnTo>
                    <a:pt x="1049401" y="218313"/>
                  </a:lnTo>
                  <a:lnTo>
                    <a:pt x="1009027" y="226275"/>
                  </a:lnTo>
                  <a:lnTo>
                    <a:pt x="969124" y="218960"/>
                  </a:lnTo>
                  <a:lnTo>
                    <a:pt x="936256" y="197218"/>
                  </a:lnTo>
                  <a:lnTo>
                    <a:pt x="913968" y="164680"/>
                  </a:lnTo>
                  <a:lnTo>
                    <a:pt x="905751" y="124980"/>
                  </a:lnTo>
                  <a:lnTo>
                    <a:pt x="913968" y="84620"/>
                  </a:lnTo>
                  <a:lnTo>
                    <a:pt x="936256" y="51460"/>
                  </a:lnTo>
                  <a:lnTo>
                    <a:pt x="969124" y="29006"/>
                  </a:lnTo>
                  <a:lnTo>
                    <a:pt x="1009027" y="20751"/>
                  </a:lnTo>
                  <a:lnTo>
                    <a:pt x="1049261" y="28994"/>
                  </a:lnTo>
                  <a:lnTo>
                    <a:pt x="1081913" y="51308"/>
                  </a:lnTo>
                  <a:lnTo>
                    <a:pt x="1103807" y="84112"/>
                  </a:lnTo>
                  <a:lnTo>
                    <a:pt x="1111808" y="123774"/>
                  </a:lnTo>
                  <a:lnTo>
                    <a:pt x="1111808" y="57162"/>
                  </a:lnTo>
                  <a:lnTo>
                    <a:pt x="1097534" y="36029"/>
                  </a:lnTo>
                  <a:lnTo>
                    <a:pt x="1074801" y="20751"/>
                  </a:lnTo>
                  <a:lnTo>
                    <a:pt x="1057948" y="9436"/>
                  </a:lnTo>
                  <a:lnTo>
                    <a:pt x="1009510" y="0"/>
                  </a:lnTo>
                  <a:lnTo>
                    <a:pt x="961021" y="9855"/>
                  </a:lnTo>
                  <a:lnTo>
                    <a:pt x="921372" y="36588"/>
                  </a:lnTo>
                  <a:lnTo>
                    <a:pt x="894791" y="75984"/>
                  </a:lnTo>
                  <a:lnTo>
                    <a:pt x="885482" y="123774"/>
                  </a:lnTo>
                  <a:lnTo>
                    <a:pt x="895210" y="172313"/>
                  </a:lnTo>
                  <a:lnTo>
                    <a:pt x="921740" y="212140"/>
                  </a:lnTo>
                  <a:lnTo>
                    <a:pt x="961161" y="239090"/>
                  </a:lnTo>
                  <a:lnTo>
                    <a:pt x="1009510" y="249008"/>
                  </a:lnTo>
                  <a:lnTo>
                    <a:pt x="1057948" y="239090"/>
                  </a:lnTo>
                  <a:lnTo>
                    <a:pt x="1076782" y="226275"/>
                  </a:lnTo>
                  <a:lnTo>
                    <a:pt x="1097534" y="212140"/>
                  </a:lnTo>
                  <a:lnTo>
                    <a:pt x="1124242" y="172313"/>
                  </a:lnTo>
                  <a:lnTo>
                    <a:pt x="1134046" y="123774"/>
                  </a:lnTo>
                  <a:close/>
                </a:path>
                <a:path extrusionOk="0" h="1529715" w="4950460">
                  <a:moveTo>
                    <a:pt x="3552812" y="1097203"/>
                  </a:moveTo>
                  <a:lnTo>
                    <a:pt x="3543516" y="1048308"/>
                  </a:lnTo>
                  <a:lnTo>
                    <a:pt x="3531578" y="1030389"/>
                  </a:lnTo>
                  <a:lnTo>
                    <a:pt x="3531578" y="1097203"/>
                  </a:lnTo>
                  <a:lnTo>
                    <a:pt x="3523500" y="1137589"/>
                  </a:lnTo>
                  <a:lnTo>
                    <a:pt x="3501504" y="1170305"/>
                  </a:lnTo>
                  <a:lnTo>
                    <a:pt x="3468840" y="1192225"/>
                  </a:lnTo>
                  <a:lnTo>
                    <a:pt x="3428809" y="1200226"/>
                  </a:lnTo>
                  <a:lnTo>
                    <a:pt x="3388614" y="1192225"/>
                  </a:lnTo>
                  <a:lnTo>
                    <a:pt x="3355606" y="1170305"/>
                  </a:lnTo>
                  <a:lnTo>
                    <a:pt x="3333242" y="1137589"/>
                  </a:lnTo>
                  <a:lnTo>
                    <a:pt x="3325012" y="1097203"/>
                  </a:lnTo>
                  <a:lnTo>
                    <a:pt x="3333242" y="1056970"/>
                  </a:lnTo>
                  <a:lnTo>
                    <a:pt x="3355606" y="1024318"/>
                  </a:lnTo>
                  <a:lnTo>
                    <a:pt x="3388614" y="1002423"/>
                  </a:lnTo>
                  <a:lnTo>
                    <a:pt x="3428809" y="994422"/>
                  </a:lnTo>
                  <a:lnTo>
                    <a:pt x="3469309" y="1002423"/>
                  </a:lnTo>
                  <a:lnTo>
                    <a:pt x="3502050" y="1024318"/>
                  </a:lnTo>
                  <a:lnTo>
                    <a:pt x="3523856" y="1056970"/>
                  </a:lnTo>
                  <a:lnTo>
                    <a:pt x="3531578" y="1097203"/>
                  </a:lnTo>
                  <a:lnTo>
                    <a:pt x="3531578" y="1030389"/>
                  </a:lnTo>
                  <a:lnTo>
                    <a:pt x="3516947" y="1008418"/>
                  </a:lnTo>
                  <a:lnTo>
                    <a:pt x="3496297" y="994422"/>
                  </a:lnTo>
                  <a:lnTo>
                    <a:pt x="3477298" y="981544"/>
                  </a:lnTo>
                  <a:lnTo>
                    <a:pt x="3428809" y="971689"/>
                  </a:lnTo>
                  <a:lnTo>
                    <a:pt x="3380486" y="981684"/>
                  </a:lnTo>
                  <a:lnTo>
                    <a:pt x="3341128" y="1008786"/>
                  </a:lnTo>
                  <a:lnTo>
                    <a:pt x="3314484" y="1048727"/>
                  </a:lnTo>
                  <a:lnTo>
                    <a:pt x="3304286" y="1097203"/>
                  </a:lnTo>
                  <a:lnTo>
                    <a:pt x="3314547" y="1145019"/>
                  </a:lnTo>
                  <a:lnTo>
                    <a:pt x="3341319" y="1184541"/>
                  </a:lnTo>
                  <a:lnTo>
                    <a:pt x="3380702" y="1211643"/>
                  </a:lnTo>
                  <a:lnTo>
                    <a:pt x="3428809" y="1222222"/>
                  </a:lnTo>
                  <a:lnTo>
                    <a:pt x="3477158" y="1212354"/>
                  </a:lnTo>
                  <a:lnTo>
                    <a:pt x="3494938" y="1200226"/>
                  </a:lnTo>
                  <a:lnTo>
                    <a:pt x="3516566" y="1185481"/>
                  </a:lnTo>
                  <a:lnTo>
                    <a:pt x="3543096" y="1145717"/>
                  </a:lnTo>
                  <a:lnTo>
                    <a:pt x="3552812" y="1097203"/>
                  </a:lnTo>
                  <a:close/>
                </a:path>
                <a:path extrusionOk="0" h="1529715" w="4950460">
                  <a:moveTo>
                    <a:pt x="3898722" y="536359"/>
                  </a:moveTo>
                  <a:lnTo>
                    <a:pt x="3888854" y="488149"/>
                  </a:lnTo>
                  <a:lnTo>
                    <a:pt x="3876967" y="470509"/>
                  </a:lnTo>
                  <a:lnTo>
                    <a:pt x="3876967" y="536359"/>
                  </a:lnTo>
                  <a:lnTo>
                    <a:pt x="3868902" y="576795"/>
                  </a:lnTo>
                  <a:lnTo>
                    <a:pt x="3846893" y="609866"/>
                  </a:lnTo>
                  <a:lnTo>
                    <a:pt x="3814229" y="632193"/>
                  </a:lnTo>
                  <a:lnTo>
                    <a:pt x="3774198" y="640384"/>
                  </a:lnTo>
                  <a:lnTo>
                    <a:pt x="3733584" y="631875"/>
                  </a:lnTo>
                  <a:lnTo>
                    <a:pt x="3700615" y="609587"/>
                  </a:lnTo>
                  <a:lnTo>
                    <a:pt x="3678491" y="576694"/>
                  </a:lnTo>
                  <a:lnTo>
                    <a:pt x="3670401" y="536359"/>
                  </a:lnTo>
                  <a:lnTo>
                    <a:pt x="3678491" y="496709"/>
                  </a:lnTo>
                  <a:lnTo>
                    <a:pt x="3700615" y="463918"/>
                  </a:lnTo>
                  <a:lnTo>
                    <a:pt x="3733584" y="441579"/>
                  </a:lnTo>
                  <a:lnTo>
                    <a:pt x="3774198" y="433336"/>
                  </a:lnTo>
                  <a:lnTo>
                    <a:pt x="3813797" y="441579"/>
                  </a:lnTo>
                  <a:lnTo>
                    <a:pt x="3846512" y="463918"/>
                  </a:lnTo>
                  <a:lnTo>
                    <a:pt x="3868750" y="496709"/>
                  </a:lnTo>
                  <a:lnTo>
                    <a:pt x="3876967" y="536359"/>
                  </a:lnTo>
                  <a:lnTo>
                    <a:pt x="3876967" y="470509"/>
                  </a:lnTo>
                  <a:lnTo>
                    <a:pt x="3862044" y="448360"/>
                  </a:lnTo>
                  <a:lnTo>
                    <a:pt x="3840061" y="433336"/>
                  </a:lnTo>
                  <a:lnTo>
                    <a:pt x="3822433" y="421297"/>
                  </a:lnTo>
                  <a:lnTo>
                    <a:pt x="3774198" y="411314"/>
                  </a:lnTo>
                  <a:lnTo>
                    <a:pt x="3725405" y="421297"/>
                  </a:lnTo>
                  <a:lnTo>
                    <a:pt x="3685514" y="448360"/>
                  </a:lnTo>
                  <a:lnTo>
                    <a:pt x="3658590" y="488149"/>
                  </a:lnTo>
                  <a:lnTo>
                    <a:pt x="3648710" y="536359"/>
                  </a:lnTo>
                  <a:lnTo>
                    <a:pt x="3658451" y="584847"/>
                  </a:lnTo>
                  <a:lnTo>
                    <a:pt x="3685133" y="624522"/>
                  </a:lnTo>
                  <a:lnTo>
                    <a:pt x="3724973" y="651306"/>
                  </a:lnTo>
                  <a:lnTo>
                    <a:pt x="3774198" y="661136"/>
                  </a:lnTo>
                  <a:lnTo>
                    <a:pt x="3822001" y="651306"/>
                  </a:lnTo>
                  <a:lnTo>
                    <a:pt x="3838156" y="640384"/>
                  </a:lnTo>
                  <a:lnTo>
                    <a:pt x="3861651" y="624522"/>
                  </a:lnTo>
                  <a:lnTo>
                    <a:pt x="3888714" y="584847"/>
                  </a:lnTo>
                  <a:lnTo>
                    <a:pt x="3898722" y="536359"/>
                  </a:lnTo>
                  <a:close/>
                </a:path>
                <a:path extrusionOk="0" h="1529715" w="4950460">
                  <a:moveTo>
                    <a:pt x="4870691" y="1195793"/>
                  </a:moveTo>
                  <a:lnTo>
                    <a:pt x="4862284" y="1154544"/>
                  </a:lnTo>
                  <a:lnTo>
                    <a:pt x="4852416" y="1139812"/>
                  </a:lnTo>
                  <a:lnTo>
                    <a:pt x="4852416" y="1195793"/>
                  </a:lnTo>
                  <a:lnTo>
                    <a:pt x="4845545" y="1229677"/>
                  </a:lnTo>
                  <a:lnTo>
                    <a:pt x="4826762" y="1257490"/>
                  </a:lnTo>
                  <a:lnTo>
                    <a:pt x="4798809" y="1276324"/>
                  </a:lnTo>
                  <a:lnTo>
                    <a:pt x="4764430" y="1283246"/>
                  </a:lnTo>
                  <a:lnTo>
                    <a:pt x="4730407" y="1276388"/>
                  </a:lnTo>
                  <a:lnTo>
                    <a:pt x="4702797" y="1257681"/>
                  </a:lnTo>
                  <a:lnTo>
                    <a:pt x="4684268" y="1229880"/>
                  </a:lnTo>
                  <a:lnTo>
                    <a:pt x="4677499" y="1195793"/>
                  </a:lnTo>
                  <a:lnTo>
                    <a:pt x="4684268" y="1161694"/>
                  </a:lnTo>
                  <a:lnTo>
                    <a:pt x="4702797" y="1133741"/>
                  </a:lnTo>
                  <a:lnTo>
                    <a:pt x="4730407" y="1115009"/>
                  </a:lnTo>
                  <a:lnTo>
                    <a:pt x="4764430" y="1108570"/>
                  </a:lnTo>
                  <a:lnTo>
                    <a:pt x="4798961" y="1115009"/>
                  </a:lnTo>
                  <a:lnTo>
                    <a:pt x="4826762" y="1133741"/>
                  </a:lnTo>
                  <a:lnTo>
                    <a:pt x="4845405" y="1161694"/>
                  </a:lnTo>
                  <a:lnTo>
                    <a:pt x="4852416" y="1195793"/>
                  </a:lnTo>
                  <a:lnTo>
                    <a:pt x="4852416" y="1139812"/>
                  </a:lnTo>
                  <a:lnTo>
                    <a:pt x="4839424" y="1120394"/>
                  </a:lnTo>
                  <a:lnTo>
                    <a:pt x="4822241" y="1108570"/>
                  </a:lnTo>
                  <a:lnTo>
                    <a:pt x="4805642" y="1097140"/>
                  </a:lnTo>
                  <a:lnTo>
                    <a:pt x="4764430" y="1088542"/>
                  </a:lnTo>
                  <a:lnTo>
                    <a:pt x="4723612" y="1097140"/>
                  </a:lnTo>
                  <a:lnTo>
                    <a:pt x="4690135" y="1120394"/>
                  </a:lnTo>
                  <a:lnTo>
                    <a:pt x="4667504" y="1154544"/>
                  </a:lnTo>
                  <a:lnTo>
                    <a:pt x="4659185" y="1195793"/>
                  </a:lnTo>
                  <a:lnTo>
                    <a:pt x="4667021" y="1236916"/>
                  </a:lnTo>
                  <a:lnTo>
                    <a:pt x="4689576" y="1270520"/>
                  </a:lnTo>
                  <a:lnTo>
                    <a:pt x="4723257" y="1293202"/>
                  </a:lnTo>
                  <a:lnTo>
                    <a:pt x="4764430" y="1301521"/>
                  </a:lnTo>
                  <a:lnTo>
                    <a:pt x="4805642" y="1293202"/>
                  </a:lnTo>
                  <a:lnTo>
                    <a:pt x="4820475" y="1283246"/>
                  </a:lnTo>
                  <a:lnTo>
                    <a:pt x="4839424" y="1270520"/>
                  </a:lnTo>
                  <a:lnTo>
                    <a:pt x="4862284" y="1236916"/>
                  </a:lnTo>
                  <a:lnTo>
                    <a:pt x="4870691" y="1195793"/>
                  </a:lnTo>
                  <a:close/>
                </a:path>
                <a:path extrusionOk="0" h="1529715" w="4950460">
                  <a:moveTo>
                    <a:pt x="4950231" y="1516240"/>
                  </a:moveTo>
                  <a:lnTo>
                    <a:pt x="4944618" y="1471345"/>
                  </a:lnTo>
                  <a:lnTo>
                    <a:pt x="4927917" y="1431163"/>
                  </a:lnTo>
                  <a:lnTo>
                    <a:pt x="4901755" y="1397203"/>
                  </a:lnTo>
                  <a:lnTo>
                    <a:pt x="4875085" y="1376641"/>
                  </a:lnTo>
                  <a:lnTo>
                    <a:pt x="4867808" y="1371028"/>
                  </a:lnTo>
                  <a:lnTo>
                    <a:pt x="4827727" y="1354188"/>
                  </a:lnTo>
                  <a:lnTo>
                    <a:pt x="4783188" y="1348232"/>
                  </a:lnTo>
                  <a:lnTo>
                    <a:pt x="4738700" y="1354099"/>
                  </a:lnTo>
                  <a:lnTo>
                    <a:pt x="4698708" y="1370926"/>
                  </a:lnTo>
                  <a:lnTo>
                    <a:pt x="4664799" y="1397114"/>
                  </a:lnTo>
                  <a:lnTo>
                    <a:pt x="4638599" y="1431112"/>
                  </a:lnTo>
                  <a:lnTo>
                    <a:pt x="4621695" y="1471345"/>
                  </a:lnTo>
                  <a:lnTo>
                    <a:pt x="4615700" y="1516240"/>
                  </a:lnTo>
                  <a:lnTo>
                    <a:pt x="4617453" y="1529092"/>
                  </a:lnTo>
                  <a:lnTo>
                    <a:pt x="4646460" y="1529092"/>
                  </a:lnTo>
                  <a:lnTo>
                    <a:pt x="4644352" y="1516240"/>
                  </a:lnTo>
                  <a:lnTo>
                    <a:pt x="4651489" y="1472018"/>
                  </a:lnTo>
                  <a:lnTo>
                    <a:pt x="4671314" y="1433690"/>
                  </a:lnTo>
                  <a:lnTo>
                    <a:pt x="4701451" y="1403502"/>
                  </a:lnTo>
                  <a:lnTo>
                    <a:pt x="4739525" y="1383741"/>
                  </a:lnTo>
                  <a:lnTo>
                    <a:pt x="4783188" y="1376641"/>
                  </a:lnTo>
                  <a:lnTo>
                    <a:pt x="4827295" y="1383741"/>
                  </a:lnTo>
                  <a:lnTo>
                    <a:pt x="4865560" y="1403502"/>
                  </a:lnTo>
                  <a:lnTo>
                    <a:pt x="4895710" y="1433690"/>
                  </a:lnTo>
                  <a:lnTo>
                    <a:pt x="4915459" y="1472018"/>
                  </a:lnTo>
                  <a:lnTo>
                    <a:pt x="4922545" y="1516240"/>
                  </a:lnTo>
                  <a:lnTo>
                    <a:pt x="4920450" y="1529092"/>
                  </a:lnTo>
                  <a:lnTo>
                    <a:pt x="4948479" y="1529092"/>
                  </a:lnTo>
                  <a:lnTo>
                    <a:pt x="4950231" y="151624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3" name="Google Shape;183;p22" title="Bitkwa-Logo-New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819125" y="281996"/>
            <a:ext cx="1505750" cy="6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3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189" name="Google Shape;189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Google Shape;191;p23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Careers &amp; Building in Bitcoin</a:t>
            </a:r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/>
        </p:nvSpPr>
        <p:spPr>
          <a:xfrm>
            <a:off x="507998" y="1079475"/>
            <a:ext cx="36351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515233" y="3126481"/>
            <a:ext cx="3933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The Bitcoin ecosystem is more than sound money, it’s a growing global movement creating new careers, innovations, and opportunities for builders. Across Africa, Bitcoin is unlocking financial inclusion, inspiring entrepreneurship, and connecting talented individuals to a borderless digital economy.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" name="Google Shape;19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6950" y="1499850"/>
            <a:ext cx="3933600" cy="10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669175" y="1584809"/>
            <a:ext cx="36741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1270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Bitcoin is not just technology.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rtl="0" algn="ctr"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Africa, it is economic agency, ownership, and freedom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8" name="Google Shape;198;p23"/>
          <p:cNvGrpSpPr/>
          <p:nvPr/>
        </p:nvGrpSpPr>
        <p:grpSpPr>
          <a:xfrm>
            <a:off x="520958" y="1423489"/>
            <a:ext cx="3931380" cy="1148806"/>
            <a:chOff x="1771065" y="3130124"/>
            <a:chExt cx="7338772" cy="2144495"/>
          </a:xfrm>
        </p:grpSpPr>
        <p:sp>
          <p:nvSpPr>
            <p:cNvPr id="199" name="Google Shape;199;p23"/>
            <p:cNvSpPr/>
            <p:nvPr/>
          </p:nvSpPr>
          <p:spPr>
            <a:xfrm>
              <a:off x="1771065" y="3130124"/>
              <a:ext cx="634364" cy="389889"/>
            </a:xfrm>
            <a:custGeom>
              <a:rect b="b" l="l" r="r" t="t"/>
              <a:pathLst>
                <a:path extrusionOk="0" h="389889" w="634364">
                  <a:moveTo>
                    <a:pt x="287248" y="142443"/>
                  </a:moveTo>
                  <a:lnTo>
                    <a:pt x="279552" y="97104"/>
                  </a:lnTo>
                  <a:lnTo>
                    <a:pt x="258838" y="57848"/>
                  </a:lnTo>
                  <a:lnTo>
                    <a:pt x="227495" y="27012"/>
                  </a:lnTo>
                  <a:lnTo>
                    <a:pt x="187896" y="6946"/>
                  </a:lnTo>
                  <a:lnTo>
                    <a:pt x="142443" y="0"/>
                  </a:lnTo>
                  <a:lnTo>
                    <a:pt x="97104" y="7696"/>
                  </a:lnTo>
                  <a:lnTo>
                    <a:pt x="57848" y="28409"/>
                  </a:lnTo>
                  <a:lnTo>
                    <a:pt x="27025" y="59753"/>
                  </a:lnTo>
                  <a:lnTo>
                    <a:pt x="6959" y="99339"/>
                  </a:lnTo>
                  <a:lnTo>
                    <a:pt x="0" y="144792"/>
                  </a:lnTo>
                  <a:lnTo>
                    <a:pt x="469" y="155282"/>
                  </a:lnTo>
                  <a:lnTo>
                    <a:pt x="16637" y="222148"/>
                  </a:lnTo>
                  <a:lnTo>
                    <a:pt x="34810" y="264744"/>
                  </a:lnTo>
                  <a:lnTo>
                    <a:pt x="62814" y="309079"/>
                  </a:lnTo>
                  <a:lnTo>
                    <a:pt x="102793" y="351091"/>
                  </a:lnTo>
                  <a:lnTo>
                    <a:pt x="156845" y="386702"/>
                  </a:lnTo>
                  <a:lnTo>
                    <a:pt x="165950" y="389534"/>
                  </a:lnTo>
                  <a:lnTo>
                    <a:pt x="175272" y="389305"/>
                  </a:lnTo>
                  <a:lnTo>
                    <a:pt x="198958" y="353466"/>
                  </a:lnTo>
                  <a:lnTo>
                    <a:pt x="188074" y="332041"/>
                  </a:lnTo>
                  <a:lnTo>
                    <a:pt x="181241" y="317474"/>
                  </a:lnTo>
                  <a:lnTo>
                    <a:pt x="175768" y="301358"/>
                  </a:lnTo>
                  <a:lnTo>
                    <a:pt x="172707" y="284264"/>
                  </a:lnTo>
                  <a:lnTo>
                    <a:pt x="218465" y="266204"/>
                  </a:lnTo>
                  <a:lnTo>
                    <a:pt x="254889" y="234442"/>
                  </a:lnTo>
                  <a:lnTo>
                    <a:pt x="278853" y="192125"/>
                  </a:lnTo>
                  <a:lnTo>
                    <a:pt x="287248" y="142443"/>
                  </a:lnTo>
                  <a:close/>
                </a:path>
                <a:path extrusionOk="0" h="389889" w="634364">
                  <a:moveTo>
                    <a:pt x="633768" y="143611"/>
                  </a:moveTo>
                  <a:lnTo>
                    <a:pt x="626440" y="98221"/>
                  </a:lnTo>
                  <a:lnTo>
                    <a:pt x="606056" y="58801"/>
                  </a:lnTo>
                  <a:lnTo>
                    <a:pt x="574954" y="27711"/>
                  </a:lnTo>
                  <a:lnTo>
                    <a:pt x="535533" y="7315"/>
                  </a:lnTo>
                  <a:lnTo>
                    <a:pt x="490131" y="0"/>
                  </a:lnTo>
                  <a:lnTo>
                    <a:pt x="444741" y="7315"/>
                  </a:lnTo>
                  <a:lnTo>
                    <a:pt x="405320" y="27711"/>
                  </a:lnTo>
                  <a:lnTo>
                    <a:pt x="374230" y="58801"/>
                  </a:lnTo>
                  <a:lnTo>
                    <a:pt x="353834" y="98221"/>
                  </a:lnTo>
                  <a:lnTo>
                    <a:pt x="346519" y="143611"/>
                  </a:lnTo>
                  <a:lnTo>
                    <a:pt x="346900" y="154101"/>
                  </a:lnTo>
                  <a:lnTo>
                    <a:pt x="362508" y="221107"/>
                  </a:lnTo>
                  <a:lnTo>
                    <a:pt x="380326" y="263842"/>
                  </a:lnTo>
                  <a:lnTo>
                    <a:pt x="407974" y="308406"/>
                  </a:lnTo>
                  <a:lnTo>
                    <a:pt x="447611" y="350735"/>
                  </a:lnTo>
                  <a:lnTo>
                    <a:pt x="501357" y="386803"/>
                  </a:lnTo>
                  <a:lnTo>
                    <a:pt x="510451" y="389712"/>
                  </a:lnTo>
                  <a:lnTo>
                    <a:pt x="519772" y="389559"/>
                  </a:lnTo>
                  <a:lnTo>
                    <a:pt x="543737" y="353910"/>
                  </a:lnTo>
                  <a:lnTo>
                    <a:pt x="533031" y="332409"/>
                  </a:lnTo>
                  <a:lnTo>
                    <a:pt x="526326" y="317779"/>
                  </a:lnTo>
                  <a:lnTo>
                    <a:pt x="520992" y="301612"/>
                  </a:lnTo>
                  <a:lnTo>
                    <a:pt x="518071" y="284505"/>
                  </a:lnTo>
                  <a:lnTo>
                    <a:pt x="563968" y="266814"/>
                  </a:lnTo>
                  <a:lnTo>
                    <a:pt x="600646" y="235343"/>
                  </a:lnTo>
                  <a:lnTo>
                    <a:pt x="624954" y="193230"/>
                  </a:lnTo>
                  <a:lnTo>
                    <a:pt x="633768" y="143611"/>
                  </a:lnTo>
                  <a:close/>
                </a:path>
              </a:pathLst>
            </a:custGeom>
            <a:solidFill>
              <a:srgbClr val="241B5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42"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8475472" y="4884730"/>
              <a:ext cx="634365" cy="389889"/>
            </a:xfrm>
            <a:custGeom>
              <a:rect b="b" l="l" r="r" t="t"/>
              <a:pathLst>
                <a:path extrusionOk="0" h="389889" w="634365">
                  <a:moveTo>
                    <a:pt x="287248" y="143611"/>
                  </a:moveTo>
                  <a:lnTo>
                    <a:pt x="279933" y="98221"/>
                  </a:lnTo>
                  <a:lnTo>
                    <a:pt x="259537" y="58801"/>
                  </a:lnTo>
                  <a:lnTo>
                    <a:pt x="228447" y="27711"/>
                  </a:lnTo>
                  <a:lnTo>
                    <a:pt x="189026" y="7315"/>
                  </a:lnTo>
                  <a:lnTo>
                    <a:pt x="143637" y="0"/>
                  </a:lnTo>
                  <a:lnTo>
                    <a:pt x="98234" y="7315"/>
                  </a:lnTo>
                  <a:lnTo>
                    <a:pt x="58801" y="27711"/>
                  </a:lnTo>
                  <a:lnTo>
                    <a:pt x="27711" y="58801"/>
                  </a:lnTo>
                  <a:lnTo>
                    <a:pt x="7327" y="98221"/>
                  </a:lnTo>
                  <a:lnTo>
                    <a:pt x="0" y="143611"/>
                  </a:lnTo>
                  <a:lnTo>
                    <a:pt x="8801" y="193230"/>
                  </a:lnTo>
                  <a:lnTo>
                    <a:pt x="33121" y="235343"/>
                  </a:lnTo>
                  <a:lnTo>
                    <a:pt x="69799" y="266814"/>
                  </a:lnTo>
                  <a:lnTo>
                    <a:pt x="115697" y="284505"/>
                  </a:lnTo>
                  <a:lnTo>
                    <a:pt x="112776" y="301612"/>
                  </a:lnTo>
                  <a:lnTo>
                    <a:pt x="107442" y="317779"/>
                  </a:lnTo>
                  <a:lnTo>
                    <a:pt x="100736" y="332409"/>
                  </a:lnTo>
                  <a:lnTo>
                    <a:pt x="93687" y="344868"/>
                  </a:lnTo>
                  <a:lnTo>
                    <a:pt x="90030" y="353923"/>
                  </a:lnTo>
                  <a:lnTo>
                    <a:pt x="113995" y="389559"/>
                  </a:lnTo>
                  <a:lnTo>
                    <a:pt x="123317" y="389712"/>
                  </a:lnTo>
                  <a:lnTo>
                    <a:pt x="132410" y="386803"/>
                  </a:lnTo>
                  <a:lnTo>
                    <a:pt x="186156" y="350735"/>
                  </a:lnTo>
                  <a:lnTo>
                    <a:pt x="225780" y="308406"/>
                  </a:lnTo>
                  <a:lnTo>
                    <a:pt x="253441" y="263842"/>
                  </a:lnTo>
                  <a:lnTo>
                    <a:pt x="271259" y="221107"/>
                  </a:lnTo>
                  <a:lnTo>
                    <a:pt x="281393" y="184226"/>
                  </a:lnTo>
                  <a:lnTo>
                    <a:pt x="286867" y="154101"/>
                  </a:lnTo>
                  <a:lnTo>
                    <a:pt x="287248" y="143611"/>
                  </a:lnTo>
                  <a:close/>
                </a:path>
                <a:path extrusionOk="0" h="389889" w="634365">
                  <a:moveTo>
                    <a:pt x="633755" y="144805"/>
                  </a:moveTo>
                  <a:lnTo>
                    <a:pt x="626808" y="99352"/>
                  </a:lnTo>
                  <a:lnTo>
                    <a:pt x="606742" y="59753"/>
                  </a:lnTo>
                  <a:lnTo>
                    <a:pt x="575919" y="28409"/>
                  </a:lnTo>
                  <a:lnTo>
                    <a:pt x="536663" y="7696"/>
                  </a:lnTo>
                  <a:lnTo>
                    <a:pt x="491324" y="0"/>
                  </a:lnTo>
                  <a:lnTo>
                    <a:pt x="445871" y="6946"/>
                  </a:lnTo>
                  <a:lnTo>
                    <a:pt x="406273" y="27012"/>
                  </a:lnTo>
                  <a:lnTo>
                    <a:pt x="374929" y="57848"/>
                  </a:lnTo>
                  <a:lnTo>
                    <a:pt x="354215" y="97104"/>
                  </a:lnTo>
                  <a:lnTo>
                    <a:pt x="346519" y="142443"/>
                  </a:lnTo>
                  <a:lnTo>
                    <a:pt x="354914" y="192125"/>
                  </a:lnTo>
                  <a:lnTo>
                    <a:pt x="378879" y="234442"/>
                  </a:lnTo>
                  <a:lnTo>
                    <a:pt x="415302" y="266204"/>
                  </a:lnTo>
                  <a:lnTo>
                    <a:pt x="461048" y="284276"/>
                  </a:lnTo>
                  <a:lnTo>
                    <a:pt x="458000" y="301358"/>
                  </a:lnTo>
                  <a:lnTo>
                    <a:pt x="452526" y="317487"/>
                  </a:lnTo>
                  <a:lnTo>
                    <a:pt x="445693" y="332041"/>
                  </a:lnTo>
                  <a:lnTo>
                    <a:pt x="438543" y="344449"/>
                  </a:lnTo>
                  <a:lnTo>
                    <a:pt x="434809" y="353466"/>
                  </a:lnTo>
                  <a:lnTo>
                    <a:pt x="458495" y="389305"/>
                  </a:lnTo>
                  <a:lnTo>
                    <a:pt x="467817" y="389534"/>
                  </a:lnTo>
                  <a:lnTo>
                    <a:pt x="476923" y="386702"/>
                  </a:lnTo>
                  <a:lnTo>
                    <a:pt x="530974" y="351091"/>
                  </a:lnTo>
                  <a:lnTo>
                    <a:pt x="570941" y="309079"/>
                  </a:lnTo>
                  <a:lnTo>
                    <a:pt x="598957" y="264744"/>
                  </a:lnTo>
                  <a:lnTo>
                    <a:pt x="617131" y="222148"/>
                  </a:lnTo>
                  <a:lnTo>
                    <a:pt x="627570" y="185356"/>
                  </a:lnTo>
                  <a:lnTo>
                    <a:pt x="633298" y="155282"/>
                  </a:lnTo>
                  <a:lnTo>
                    <a:pt x="633755" y="144805"/>
                  </a:lnTo>
                  <a:close/>
                </a:path>
              </a:pathLst>
            </a:custGeom>
            <a:solidFill>
              <a:srgbClr val="673B9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42"/>
            </a:p>
          </p:txBody>
        </p:sp>
      </p:grpSp>
      <p:sp>
        <p:nvSpPr>
          <p:cNvPr id="201" name="Google Shape;201;p23"/>
          <p:cNvSpPr txBox="1"/>
          <p:nvPr/>
        </p:nvSpPr>
        <p:spPr>
          <a:xfrm>
            <a:off x="507999" y="2697637"/>
            <a:ext cx="3783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Bitcoin create global opportunities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23" title="BITCOIN GLOBE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3400" y="1142025"/>
            <a:ext cx="3635100" cy="36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24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208" name="Google Shape;208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24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Careers &amp; Building in Bitcoin</a:t>
            </a:r>
            <a:endParaRPr/>
          </a:p>
        </p:txBody>
      </p:sp>
      <p:pic>
        <p:nvPicPr>
          <p:cNvPr id="211" name="Google Shape;21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507999" y="1017987"/>
            <a:ext cx="3783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WHY BITCOIN MATTERS IN AFRICA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6950" y="1499850"/>
            <a:ext cx="2995726" cy="10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/>
          <p:nvPr/>
        </p:nvSpPr>
        <p:spPr>
          <a:xfrm>
            <a:off x="711013" y="1697250"/>
            <a:ext cx="26076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Inflation erodes savings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6963" y="2624321"/>
            <a:ext cx="2995726" cy="10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 txBox="1"/>
          <p:nvPr/>
        </p:nvSpPr>
        <p:spPr>
          <a:xfrm>
            <a:off x="596450" y="2821725"/>
            <a:ext cx="28407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Local currencies lose value overnight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91000" y="1499850"/>
            <a:ext cx="2995726" cy="10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 txBox="1"/>
          <p:nvPr/>
        </p:nvSpPr>
        <p:spPr>
          <a:xfrm>
            <a:off x="4485075" y="1523250"/>
            <a:ext cx="26076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Banks limit movement of money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91013" y="2624321"/>
            <a:ext cx="2995726" cy="10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4485075" y="2821721"/>
            <a:ext cx="26076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Banks block or limit transactions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6963" y="3785747"/>
            <a:ext cx="2995726" cy="10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/>
        </p:nvSpPr>
        <p:spPr>
          <a:xfrm>
            <a:off x="596450" y="3854325"/>
            <a:ext cx="2840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Millions are unbanked or excluded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91013" y="3785747"/>
            <a:ext cx="2995726" cy="10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/>
          <p:nvPr/>
        </p:nvSpPr>
        <p:spPr>
          <a:xfrm>
            <a:off x="4485075" y="3854325"/>
            <a:ext cx="26076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Youth unemployment is high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25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231" name="Google Shape;231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25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Careers &amp; Building in Bitcoin</a:t>
            </a:r>
            <a:endParaRPr/>
          </a:p>
        </p:txBody>
      </p:sp>
      <p:pic>
        <p:nvPicPr>
          <p:cNvPr id="234" name="Google Shape;23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508000" y="1556550"/>
            <a:ext cx="2664900" cy="29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To work in Bitcoin</a:t>
            </a:r>
            <a:endParaRPr b="1" sz="16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need:</a:t>
            </a:r>
            <a:endParaRPr b="1" sz="16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 A special degree</a:t>
            </a:r>
            <a:endParaRPr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 A visa</a:t>
            </a:r>
            <a:endParaRPr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 Wealth</a:t>
            </a:r>
            <a:endParaRPr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 Permission</a:t>
            </a:r>
            <a:endParaRPr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You need:</a:t>
            </a:r>
            <a:endParaRPr b="1" sz="16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 Skills</a:t>
            </a:r>
            <a:endParaRPr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 Consistency</a:t>
            </a:r>
            <a:endParaRPr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 Proof of Work</a:t>
            </a:r>
            <a:endParaRPr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507999" y="1197954"/>
            <a:ext cx="37830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THE BITCOIN ECONOMY IS OPEN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25" title="THE BITCOIN ECONOMY IS OPEN.png"/>
          <p:cNvPicPr preferRelativeResize="0"/>
          <p:nvPr/>
        </p:nvPicPr>
        <p:blipFill rotWithShape="1">
          <a:blip r:embed="rId7">
            <a:alphaModFix/>
          </a:blip>
          <a:srcRect b="0" l="26829" r="25455" t="0"/>
          <a:stretch/>
        </p:blipFill>
        <p:spPr>
          <a:xfrm>
            <a:off x="5058621" y="1197950"/>
            <a:ext cx="3571229" cy="3318350"/>
          </a:xfrm>
          <a:prstGeom prst="rect">
            <a:avLst/>
          </a:prstGeom>
          <a:noFill/>
          <a:ln cap="flat" cmpd="sng" w="28575">
            <a:solidFill>
              <a:srgbClr val="673B9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6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244" name="Google Shape;244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p26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Careers &amp; Building in Bitcoin</a:t>
            </a:r>
            <a:endParaRPr/>
          </a:p>
        </p:txBody>
      </p:sp>
      <p:pic>
        <p:nvPicPr>
          <p:cNvPr id="247" name="Google Shape;24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/>
          <p:nvPr/>
        </p:nvSpPr>
        <p:spPr>
          <a:xfrm>
            <a:off x="2596650" y="1197950"/>
            <a:ext cx="395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 5 Career Pathways in Bitcoin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50" name="Google Shape;250;p26"/>
          <p:cNvGraphicFramePr/>
          <p:nvPr/>
        </p:nvGraphicFramePr>
        <p:xfrm>
          <a:off x="1034375" y="16956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{A56250DF-F7E4-4268-89D1-2625306E760B}</a:tableStyleId>
              </a:tblPr>
              <a:tblGrid>
                <a:gridCol w="3333075"/>
                <a:gridCol w="3742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Path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3B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Example Roles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3B9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Technical 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Lightning dev, wallet dev, researcher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Product &amp; Operations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PM, strategy, operations lead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Education &amp; Community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Trainer, mentor, meetup organizer, Community Manager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Creative &amp; Media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Storyteller, designer, content creator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Entrepreneurship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Build Bitcoin-first products/services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/>
          <p:nvPr/>
        </p:nvSpPr>
        <p:spPr>
          <a:xfrm>
            <a:off x="498550" y="1835025"/>
            <a:ext cx="2542200" cy="84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6" name="Google Shape;256;p27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257" name="Google Shape;257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Google Shape;259;p27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Careers &amp; Building in Bitcoin</a:t>
            </a:r>
            <a:endParaRPr/>
          </a:p>
        </p:txBody>
      </p:sp>
      <p:pic>
        <p:nvPicPr>
          <p:cNvPr id="260" name="Google Shape;26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7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 txBox="1"/>
          <p:nvPr/>
        </p:nvSpPr>
        <p:spPr>
          <a:xfrm>
            <a:off x="1551975" y="1215675"/>
            <a:ext cx="60435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TECHNICAL PATH (BUILDERS OF THE PROTOCOLS)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Google Shape;263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8675" y="2368100"/>
            <a:ext cx="2542198" cy="13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/>
          <p:nvPr/>
        </p:nvSpPr>
        <p:spPr>
          <a:xfrm>
            <a:off x="577575" y="2533764"/>
            <a:ext cx="23877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-304800" lvl="0" marL="28575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Solving puzzles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28575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Writing code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28575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Understanding systems deeply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27"/>
          <p:cNvSpPr txBox="1"/>
          <p:nvPr/>
        </p:nvSpPr>
        <p:spPr>
          <a:xfrm>
            <a:off x="664000" y="1915312"/>
            <a:ext cx="2211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 will enjoy this if you like: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27"/>
          <p:cNvSpPr/>
          <p:nvPr/>
        </p:nvSpPr>
        <p:spPr>
          <a:xfrm>
            <a:off x="3300841" y="1828350"/>
            <a:ext cx="2542200" cy="84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7" name="Google Shape;267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00966" y="2361425"/>
            <a:ext cx="2542198" cy="13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7"/>
          <p:cNvSpPr txBox="1"/>
          <p:nvPr/>
        </p:nvSpPr>
        <p:spPr>
          <a:xfrm>
            <a:off x="3379866" y="2527089"/>
            <a:ext cx="23877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Python, Go, or Rust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 basics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Contributing to open-source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3466291" y="1908637"/>
            <a:ext cx="22113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Start with: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6178866" y="1828350"/>
            <a:ext cx="2542200" cy="84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1" name="Google Shape;271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78991" y="2361425"/>
            <a:ext cx="2542198" cy="13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7"/>
          <p:cNvSpPr txBox="1"/>
          <p:nvPr/>
        </p:nvSpPr>
        <p:spPr>
          <a:xfrm>
            <a:off x="6257891" y="2527089"/>
            <a:ext cx="23877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Bitkwa Labs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Btrust Builders 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Africa Free Routing Bootcamp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Summer of Bitcoin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27"/>
          <p:cNvSpPr txBox="1"/>
          <p:nvPr/>
        </p:nvSpPr>
        <p:spPr>
          <a:xfrm>
            <a:off x="6344316" y="1908637"/>
            <a:ext cx="22113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Where to learn: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28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279" name="Google Shape;279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" name="Google Shape;281;p28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Careers &amp; Building in Bitcoin</a:t>
            </a:r>
            <a:endParaRPr/>
          </a:p>
        </p:txBody>
      </p:sp>
      <p:pic>
        <p:nvPicPr>
          <p:cNvPr id="282" name="Google Shape;28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 txBox="1"/>
          <p:nvPr/>
        </p:nvSpPr>
        <p:spPr>
          <a:xfrm>
            <a:off x="508000" y="1641489"/>
            <a:ext cx="40641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If you are organized, strategic, adaptable:</a:t>
            </a:r>
            <a:endParaRPr b="1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241B5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Product Manager</a:t>
            </a:r>
            <a:endParaRPr sz="12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241B5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Operations Lead</a:t>
            </a:r>
            <a:endParaRPr sz="12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241B5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Program Coordinator</a:t>
            </a:r>
            <a:endParaRPr sz="12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241B5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Business Development</a:t>
            </a:r>
            <a:endParaRPr b="1" sz="16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Your role:</a:t>
            </a:r>
            <a:endParaRPr b="1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Turn vision → </a:t>
            </a:r>
            <a:r>
              <a:rPr b="1" lang="en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Execution</a:t>
            </a:r>
            <a:endParaRPr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Make the work move.</a:t>
            </a:r>
            <a:endParaRPr b="1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28"/>
          <p:cNvSpPr txBox="1"/>
          <p:nvPr/>
        </p:nvSpPr>
        <p:spPr>
          <a:xfrm>
            <a:off x="507999" y="1197954"/>
            <a:ext cx="37830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PRODUCT &amp; OPERATION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6" name="Google Shape;286;p28" title="operation 2.png"/>
          <p:cNvPicPr preferRelativeResize="0"/>
          <p:nvPr/>
        </p:nvPicPr>
        <p:blipFill rotWithShape="1">
          <a:blip r:embed="rId7">
            <a:alphaModFix/>
          </a:blip>
          <a:srcRect b="8361" l="0" r="0" t="6226"/>
          <a:stretch/>
        </p:blipFill>
        <p:spPr>
          <a:xfrm>
            <a:off x="4855128" y="1197950"/>
            <a:ext cx="3662550" cy="31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29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292" name="Google Shape;292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29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Careers &amp; Building in Bitcoin</a:t>
            </a:r>
            <a:endParaRPr/>
          </a:p>
        </p:txBody>
      </p:sp>
      <p:pic>
        <p:nvPicPr>
          <p:cNvPr id="295" name="Google Shape;29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9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9"/>
          <p:cNvSpPr txBox="1"/>
          <p:nvPr/>
        </p:nvSpPr>
        <p:spPr>
          <a:xfrm>
            <a:off x="508000" y="1641489"/>
            <a:ext cx="4064100" cy="20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Africa needs:</a:t>
            </a:r>
            <a:endParaRPr b="1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241B5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Teachers</a:t>
            </a:r>
            <a:endParaRPr sz="12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241B5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Translators</a:t>
            </a:r>
            <a:endParaRPr sz="12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241B5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Meetup organizers</a:t>
            </a:r>
            <a:endParaRPr sz="12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241B5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Onboarding guides</a:t>
            </a:r>
            <a:endParaRPr sz="12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If you can explain simply,</a:t>
            </a:r>
            <a:r>
              <a:rPr lang="en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you can lead powerfully</a:t>
            </a:r>
            <a:endParaRPr b="1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29"/>
          <p:cNvSpPr txBox="1"/>
          <p:nvPr/>
        </p:nvSpPr>
        <p:spPr>
          <a:xfrm>
            <a:off x="507999" y="1197954"/>
            <a:ext cx="37830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EDUCATION &amp; COMMUNITY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29" title="Bitcoin education 2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40570" y="1197950"/>
            <a:ext cx="3189279" cy="3184150"/>
          </a:xfrm>
          <a:prstGeom prst="rect">
            <a:avLst/>
          </a:prstGeom>
          <a:noFill/>
          <a:ln cap="flat" cmpd="sng" w="28575">
            <a:solidFill>
              <a:srgbClr val="673B9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